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73" r:id="rId2"/>
    <p:sldId id="284" r:id="rId3"/>
    <p:sldId id="332" r:id="rId4"/>
    <p:sldId id="286" r:id="rId5"/>
    <p:sldId id="285" r:id="rId6"/>
    <p:sldId id="290" r:id="rId7"/>
    <p:sldId id="339" r:id="rId8"/>
    <p:sldId id="340" r:id="rId9"/>
    <p:sldId id="298" r:id="rId10"/>
    <p:sldId id="296" r:id="rId11"/>
    <p:sldId id="335" r:id="rId12"/>
    <p:sldId id="336" r:id="rId13"/>
    <p:sldId id="337" r:id="rId14"/>
    <p:sldId id="338" r:id="rId15"/>
    <p:sldId id="299" r:id="rId16"/>
    <p:sldId id="281" r:id="rId17"/>
    <p:sldId id="300" r:id="rId18"/>
    <p:sldId id="341" r:id="rId19"/>
    <p:sldId id="342" r:id="rId20"/>
    <p:sldId id="293" r:id="rId21"/>
    <p:sldId id="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25" userDrawn="1">
          <p15:clr>
            <a:srgbClr val="A4A3A4"/>
          </p15:clr>
        </p15:guide>
        <p15:guide id="6" pos="73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0A0"/>
    <a:srgbClr val="4C60F6"/>
    <a:srgbClr val="21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90" y="72"/>
      </p:cViewPr>
      <p:guideLst>
        <p:guide orient="horz" pos="2160"/>
        <p:guide pos="3840"/>
        <p:guide orient="horz" pos="323"/>
        <p:guide orient="horz" pos="3997"/>
        <p:guide pos="325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0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B6019-E696-49BC-9568-34BD6F97CAA9}" type="datetimeFigureOut">
              <a:rPr lang="en-US" smtClean="0">
                <a:latin typeface="Open Sans" panose="020B0606030504020204" pitchFamily="34" charset="0"/>
              </a:rPr>
              <a:t>5/21/2025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9D9A9-CA8E-46C0-9FA9-8C6D3F953944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87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6046B0B-BDC6-5E45-96D6-D52A2777E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9270211" y="3931797"/>
            <a:ext cx="2926202" cy="2926202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58E01F3-5301-3F43-800B-D4B962D2B3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7" y="1025525"/>
            <a:ext cx="5616577" cy="4665909"/>
          </a:xfrm>
          <a:custGeom>
            <a:avLst/>
            <a:gdLst>
              <a:gd name="connsiteX0" fmla="*/ 0 w 5616577"/>
              <a:gd name="connsiteY0" fmla="*/ 0 h 4665909"/>
              <a:gd name="connsiteX1" fmla="*/ 4838910 w 5616577"/>
              <a:gd name="connsiteY1" fmla="*/ 0 h 4665909"/>
              <a:gd name="connsiteX2" fmla="*/ 5616577 w 5616577"/>
              <a:gd name="connsiteY2" fmla="*/ 777667 h 4665909"/>
              <a:gd name="connsiteX3" fmla="*/ 5616577 w 5616577"/>
              <a:gd name="connsiteY3" fmla="*/ 4665909 h 4665909"/>
              <a:gd name="connsiteX4" fmla="*/ 777667 w 5616577"/>
              <a:gd name="connsiteY4" fmla="*/ 4665909 h 4665909"/>
              <a:gd name="connsiteX5" fmla="*/ 0 w 5616577"/>
              <a:gd name="connsiteY5" fmla="*/ 3888242 h 466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577" h="4665909">
                <a:moveTo>
                  <a:pt x="0" y="0"/>
                </a:moveTo>
                <a:lnTo>
                  <a:pt x="4838910" y="0"/>
                </a:lnTo>
                <a:cubicBezTo>
                  <a:pt x="5268404" y="0"/>
                  <a:pt x="5616577" y="348173"/>
                  <a:pt x="5616577" y="777667"/>
                </a:cubicBezTo>
                <a:lnTo>
                  <a:pt x="5616577" y="4665909"/>
                </a:lnTo>
                <a:lnTo>
                  <a:pt x="777667" y="4665909"/>
                </a:lnTo>
                <a:cubicBezTo>
                  <a:pt x="348173" y="4665909"/>
                  <a:pt x="0" y="4317736"/>
                  <a:pt x="0" y="3888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43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D9D022F-F9A5-684C-B5EE-9586EEBCD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15127"/>
            <a:ext cx="3629891" cy="2854036"/>
          </a:xfrm>
          <a:custGeom>
            <a:avLst/>
            <a:gdLst>
              <a:gd name="connsiteX0" fmla="*/ 0 w 4502727"/>
              <a:gd name="connsiteY0" fmla="*/ 0 h 3315853"/>
              <a:gd name="connsiteX1" fmla="*/ 4502727 w 4502727"/>
              <a:gd name="connsiteY1" fmla="*/ 0 h 3315853"/>
              <a:gd name="connsiteX2" fmla="*/ 4502727 w 4502727"/>
              <a:gd name="connsiteY2" fmla="*/ 3315853 h 3315853"/>
              <a:gd name="connsiteX3" fmla="*/ 0 w 4502727"/>
              <a:gd name="connsiteY3" fmla="*/ 3315853 h 331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2727" h="3315853">
                <a:moveTo>
                  <a:pt x="0" y="0"/>
                </a:moveTo>
                <a:lnTo>
                  <a:pt x="4502727" y="0"/>
                </a:lnTo>
                <a:lnTo>
                  <a:pt x="4502727" y="3315853"/>
                </a:lnTo>
                <a:lnTo>
                  <a:pt x="0" y="33158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37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8500B30-73C9-814A-8625-37ABB0B25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027" y="3776049"/>
            <a:ext cx="3081949" cy="30819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B70CF0-AB62-104E-85BA-E50A74CE02F5}"/>
              </a:ext>
            </a:extLst>
          </p:cNvPr>
          <p:cNvGrpSpPr/>
          <p:nvPr userDrawn="1"/>
        </p:nvGrpSpPr>
        <p:grpSpPr>
          <a:xfrm>
            <a:off x="11362752" y="235700"/>
            <a:ext cx="608527" cy="560056"/>
            <a:chOff x="11376843" y="5356567"/>
            <a:chExt cx="608527" cy="560056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29D176D-9469-A94D-93A1-B03F6C7918E7}"/>
                </a:ext>
              </a:extLst>
            </p:cNvPr>
            <p:cNvSpPr/>
            <p:nvPr/>
          </p:nvSpPr>
          <p:spPr>
            <a:xfrm>
              <a:off x="11376843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AD78E17-57E2-4E4E-8C04-2212DD4FD701}"/>
                </a:ext>
              </a:extLst>
            </p:cNvPr>
            <p:cNvSpPr/>
            <p:nvPr/>
          </p:nvSpPr>
          <p:spPr>
            <a:xfrm>
              <a:off x="11652436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7616C4B-0ED7-234F-B0C5-D08423B34502}"/>
                </a:ext>
              </a:extLst>
            </p:cNvPr>
            <p:cNvSpPr/>
            <p:nvPr/>
          </p:nvSpPr>
          <p:spPr>
            <a:xfrm>
              <a:off x="11928029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181347F-A360-3942-9DDA-D9AF93482114}"/>
                </a:ext>
              </a:extLst>
            </p:cNvPr>
            <p:cNvSpPr/>
            <p:nvPr/>
          </p:nvSpPr>
          <p:spPr>
            <a:xfrm>
              <a:off x="11376843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2899F40-2B31-C348-9693-D615FD286C03}"/>
                </a:ext>
              </a:extLst>
            </p:cNvPr>
            <p:cNvSpPr/>
            <p:nvPr/>
          </p:nvSpPr>
          <p:spPr>
            <a:xfrm>
              <a:off x="11652436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468065F-EDEA-524A-8789-0162360E22C8}"/>
                </a:ext>
              </a:extLst>
            </p:cNvPr>
            <p:cNvSpPr/>
            <p:nvPr/>
          </p:nvSpPr>
          <p:spPr>
            <a:xfrm>
              <a:off x="11928029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AEE9FF-0D02-9B40-AC4A-BB83A5078897}"/>
                </a:ext>
              </a:extLst>
            </p:cNvPr>
            <p:cNvSpPr/>
            <p:nvPr/>
          </p:nvSpPr>
          <p:spPr>
            <a:xfrm>
              <a:off x="11376843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34AD72-B29F-9641-ABEF-D319C2FC38FB}"/>
                </a:ext>
              </a:extLst>
            </p:cNvPr>
            <p:cNvSpPr/>
            <p:nvPr/>
          </p:nvSpPr>
          <p:spPr>
            <a:xfrm>
              <a:off x="11652436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753FE9-6920-9947-9261-46CEA80BDFB2}"/>
                </a:ext>
              </a:extLst>
            </p:cNvPr>
            <p:cNvSpPr/>
            <p:nvPr/>
          </p:nvSpPr>
          <p:spPr>
            <a:xfrm>
              <a:off x="11928029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714C13F-F722-1C41-819C-B294BA9CC105}"/>
                </a:ext>
              </a:extLst>
            </p:cNvPr>
            <p:cNvSpPr/>
            <p:nvPr/>
          </p:nvSpPr>
          <p:spPr>
            <a:xfrm>
              <a:off x="11376843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4577D35-841A-4446-8EF9-63970FF9BC62}"/>
                </a:ext>
              </a:extLst>
            </p:cNvPr>
            <p:cNvSpPr/>
            <p:nvPr/>
          </p:nvSpPr>
          <p:spPr>
            <a:xfrm>
              <a:off x="11652436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E00BB8E-7F30-4541-9DD0-1A12138962E1}"/>
                </a:ext>
              </a:extLst>
            </p:cNvPr>
            <p:cNvSpPr/>
            <p:nvPr/>
          </p:nvSpPr>
          <p:spPr>
            <a:xfrm>
              <a:off x="11928029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sp>
        <p:nvSpPr>
          <p:cNvPr id="16" name="Donut 15">
            <a:extLst>
              <a:ext uri="{FF2B5EF4-FFF2-40B4-BE49-F238E27FC236}">
                <a16:creationId xmlns:a16="http://schemas.microsoft.com/office/drawing/2014/main" id="{116F962E-ED66-2143-A827-B8A68487387F}"/>
              </a:ext>
            </a:extLst>
          </p:cNvPr>
          <p:cNvSpPr/>
          <p:nvPr userDrawn="1"/>
        </p:nvSpPr>
        <p:spPr>
          <a:xfrm>
            <a:off x="517444" y="6339863"/>
            <a:ext cx="249236" cy="249236"/>
          </a:xfrm>
          <a:prstGeom prst="donut">
            <a:avLst>
              <a:gd name="adj" fmla="val 493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D3EE2D-7861-C54F-9A18-13D543C1B576}"/>
              </a:ext>
            </a:extLst>
          </p:cNvPr>
          <p:cNvSpPr/>
          <p:nvPr userDrawn="1"/>
        </p:nvSpPr>
        <p:spPr>
          <a:xfrm>
            <a:off x="381812" y="6211113"/>
            <a:ext cx="268252" cy="26825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E2BCA09-73FD-4247-812A-5C695B82A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49830"/>
            <a:ext cx="2955233" cy="4158339"/>
          </a:xfrm>
          <a:custGeom>
            <a:avLst/>
            <a:gdLst>
              <a:gd name="connsiteX0" fmla="*/ 492549 w 2955233"/>
              <a:gd name="connsiteY0" fmla="*/ 0 h 4158339"/>
              <a:gd name="connsiteX1" fmla="*/ 2955233 w 2955233"/>
              <a:gd name="connsiteY1" fmla="*/ 0 h 4158339"/>
              <a:gd name="connsiteX2" fmla="*/ 2955233 w 2955233"/>
              <a:gd name="connsiteY2" fmla="*/ 3665790 h 4158339"/>
              <a:gd name="connsiteX3" fmla="*/ 2462684 w 2955233"/>
              <a:gd name="connsiteY3" fmla="*/ 4158339 h 4158339"/>
              <a:gd name="connsiteX4" fmla="*/ 0 w 2955233"/>
              <a:gd name="connsiteY4" fmla="*/ 4158339 h 4158339"/>
              <a:gd name="connsiteX5" fmla="*/ 0 w 2955233"/>
              <a:gd name="connsiteY5" fmla="*/ 492549 h 4158339"/>
              <a:gd name="connsiteX6" fmla="*/ 492549 w 2955233"/>
              <a:gd name="connsiteY6" fmla="*/ 0 h 41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233" h="4158339">
                <a:moveTo>
                  <a:pt x="492549" y="0"/>
                </a:moveTo>
                <a:lnTo>
                  <a:pt x="2955233" y="0"/>
                </a:lnTo>
                <a:lnTo>
                  <a:pt x="2955233" y="3665790"/>
                </a:lnTo>
                <a:cubicBezTo>
                  <a:pt x="2955233" y="3937817"/>
                  <a:pt x="2734711" y="4158339"/>
                  <a:pt x="2462684" y="4158339"/>
                </a:cubicBezTo>
                <a:lnTo>
                  <a:pt x="0" y="4158339"/>
                </a:lnTo>
                <a:lnTo>
                  <a:pt x="0" y="492549"/>
                </a:lnTo>
                <a:cubicBezTo>
                  <a:pt x="0" y="220522"/>
                  <a:pt x="220522" y="0"/>
                  <a:pt x="4925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D9529CF-DF3A-3C43-AD1D-4E98495D7A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8922" y="1349830"/>
            <a:ext cx="2955233" cy="4158339"/>
          </a:xfrm>
          <a:custGeom>
            <a:avLst/>
            <a:gdLst>
              <a:gd name="connsiteX0" fmla="*/ 492549 w 2955233"/>
              <a:gd name="connsiteY0" fmla="*/ 0 h 4158339"/>
              <a:gd name="connsiteX1" fmla="*/ 2955233 w 2955233"/>
              <a:gd name="connsiteY1" fmla="*/ 0 h 4158339"/>
              <a:gd name="connsiteX2" fmla="*/ 2955233 w 2955233"/>
              <a:gd name="connsiteY2" fmla="*/ 3665790 h 4158339"/>
              <a:gd name="connsiteX3" fmla="*/ 2462684 w 2955233"/>
              <a:gd name="connsiteY3" fmla="*/ 4158339 h 4158339"/>
              <a:gd name="connsiteX4" fmla="*/ 0 w 2955233"/>
              <a:gd name="connsiteY4" fmla="*/ 4158339 h 4158339"/>
              <a:gd name="connsiteX5" fmla="*/ 0 w 2955233"/>
              <a:gd name="connsiteY5" fmla="*/ 492549 h 4158339"/>
              <a:gd name="connsiteX6" fmla="*/ 492549 w 2955233"/>
              <a:gd name="connsiteY6" fmla="*/ 0 h 41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233" h="4158339">
                <a:moveTo>
                  <a:pt x="492549" y="0"/>
                </a:moveTo>
                <a:lnTo>
                  <a:pt x="2955233" y="0"/>
                </a:lnTo>
                <a:lnTo>
                  <a:pt x="2955233" y="3665790"/>
                </a:lnTo>
                <a:cubicBezTo>
                  <a:pt x="2955233" y="3937817"/>
                  <a:pt x="2734711" y="4158339"/>
                  <a:pt x="2462684" y="4158339"/>
                </a:cubicBezTo>
                <a:lnTo>
                  <a:pt x="0" y="4158339"/>
                </a:lnTo>
                <a:lnTo>
                  <a:pt x="0" y="492549"/>
                </a:lnTo>
                <a:cubicBezTo>
                  <a:pt x="0" y="220522"/>
                  <a:pt x="220522" y="0"/>
                  <a:pt x="4925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5AF07F6-4AF1-1E48-BFA0-EF9BE0B6E5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36767" y="1349830"/>
            <a:ext cx="2955233" cy="4158339"/>
          </a:xfrm>
          <a:custGeom>
            <a:avLst/>
            <a:gdLst>
              <a:gd name="connsiteX0" fmla="*/ 492549 w 2955233"/>
              <a:gd name="connsiteY0" fmla="*/ 0 h 4158339"/>
              <a:gd name="connsiteX1" fmla="*/ 2955233 w 2955233"/>
              <a:gd name="connsiteY1" fmla="*/ 0 h 4158339"/>
              <a:gd name="connsiteX2" fmla="*/ 2955233 w 2955233"/>
              <a:gd name="connsiteY2" fmla="*/ 3665790 h 4158339"/>
              <a:gd name="connsiteX3" fmla="*/ 2462684 w 2955233"/>
              <a:gd name="connsiteY3" fmla="*/ 4158339 h 4158339"/>
              <a:gd name="connsiteX4" fmla="*/ 0 w 2955233"/>
              <a:gd name="connsiteY4" fmla="*/ 4158339 h 4158339"/>
              <a:gd name="connsiteX5" fmla="*/ 0 w 2955233"/>
              <a:gd name="connsiteY5" fmla="*/ 492549 h 4158339"/>
              <a:gd name="connsiteX6" fmla="*/ 492549 w 2955233"/>
              <a:gd name="connsiteY6" fmla="*/ 0 h 41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233" h="4158339">
                <a:moveTo>
                  <a:pt x="492549" y="0"/>
                </a:moveTo>
                <a:lnTo>
                  <a:pt x="2955233" y="0"/>
                </a:lnTo>
                <a:lnTo>
                  <a:pt x="2955233" y="3665790"/>
                </a:lnTo>
                <a:cubicBezTo>
                  <a:pt x="2955233" y="3937817"/>
                  <a:pt x="2734711" y="4158339"/>
                  <a:pt x="2462684" y="4158339"/>
                </a:cubicBezTo>
                <a:lnTo>
                  <a:pt x="0" y="4158339"/>
                </a:lnTo>
                <a:lnTo>
                  <a:pt x="0" y="492549"/>
                </a:lnTo>
                <a:cubicBezTo>
                  <a:pt x="0" y="220522"/>
                  <a:pt x="220522" y="0"/>
                  <a:pt x="4925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44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59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B3A4C8-F989-7546-89F3-41889D7738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5999" cy="6858000"/>
          </a:xfrm>
          <a:custGeom>
            <a:avLst/>
            <a:gdLst>
              <a:gd name="connsiteX0" fmla="*/ 1143215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0 w 6095999"/>
              <a:gd name="connsiteY3" fmla="*/ 6858000 h 6858000"/>
              <a:gd name="connsiteX4" fmla="*/ 0 w 6095999"/>
              <a:gd name="connsiteY4" fmla="*/ 1143234 h 6858000"/>
              <a:gd name="connsiteX5" fmla="*/ 1026346 w 6095999"/>
              <a:gd name="connsiteY5" fmla="*/ 59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5999" h="6858000">
                <a:moveTo>
                  <a:pt x="1143215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1143234"/>
                </a:lnTo>
                <a:cubicBezTo>
                  <a:pt x="0" y="551305"/>
                  <a:pt x="449863" y="64447"/>
                  <a:pt x="1026346" y="59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18BAD8E-7DCF-F54A-B1B4-201466EAA575}"/>
              </a:ext>
            </a:extLst>
          </p:cNvPr>
          <p:cNvSpPr/>
          <p:nvPr userDrawn="1"/>
        </p:nvSpPr>
        <p:spPr>
          <a:xfrm>
            <a:off x="0" y="2024355"/>
            <a:ext cx="12191999" cy="3803163"/>
          </a:xfrm>
          <a:custGeom>
            <a:avLst/>
            <a:gdLst>
              <a:gd name="connsiteX0" fmla="*/ 0 w 12191999"/>
              <a:gd name="connsiteY0" fmla="*/ 0 h 3803163"/>
              <a:gd name="connsiteX1" fmla="*/ 12191999 w 12191999"/>
              <a:gd name="connsiteY1" fmla="*/ 0 h 3803163"/>
              <a:gd name="connsiteX2" fmla="*/ 12191999 w 12191999"/>
              <a:gd name="connsiteY2" fmla="*/ 3169310 h 3803163"/>
              <a:gd name="connsiteX3" fmla="*/ 12179123 w 12191999"/>
              <a:gd name="connsiteY3" fmla="*/ 3297038 h 3803163"/>
              <a:gd name="connsiteX4" fmla="*/ 11558128 w 12191999"/>
              <a:gd name="connsiteY4" fmla="*/ 3803163 h 3803163"/>
              <a:gd name="connsiteX5" fmla="*/ 0 w 12191999"/>
              <a:gd name="connsiteY5" fmla="*/ 3803163 h 38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3803163">
                <a:moveTo>
                  <a:pt x="0" y="0"/>
                </a:moveTo>
                <a:lnTo>
                  <a:pt x="12191999" y="0"/>
                </a:lnTo>
                <a:lnTo>
                  <a:pt x="12191999" y="3169310"/>
                </a:lnTo>
                <a:lnTo>
                  <a:pt x="12179123" y="3297038"/>
                </a:lnTo>
                <a:cubicBezTo>
                  <a:pt x="12120017" y="3585883"/>
                  <a:pt x="11864446" y="3803163"/>
                  <a:pt x="11558128" y="3803163"/>
                </a:cubicBezTo>
                <a:lnTo>
                  <a:pt x="0" y="38031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1DE6152-4D97-4749-A78B-BE45C534C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606647" y="3268233"/>
            <a:ext cx="3589766" cy="358976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6F21F6-A5B8-B94F-8F2E-A176DB887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5765" y="1014284"/>
            <a:ext cx="5636810" cy="4284464"/>
          </a:xfrm>
          <a:custGeom>
            <a:avLst/>
            <a:gdLst>
              <a:gd name="connsiteX0" fmla="*/ 714092 w 5636810"/>
              <a:gd name="connsiteY0" fmla="*/ 0 h 4284464"/>
              <a:gd name="connsiteX1" fmla="*/ 5636810 w 5636810"/>
              <a:gd name="connsiteY1" fmla="*/ 0 h 4284464"/>
              <a:gd name="connsiteX2" fmla="*/ 5636810 w 5636810"/>
              <a:gd name="connsiteY2" fmla="*/ 3570372 h 4284464"/>
              <a:gd name="connsiteX3" fmla="*/ 4922718 w 5636810"/>
              <a:gd name="connsiteY3" fmla="*/ 4284464 h 4284464"/>
              <a:gd name="connsiteX4" fmla="*/ 0 w 5636810"/>
              <a:gd name="connsiteY4" fmla="*/ 4284464 h 4284464"/>
              <a:gd name="connsiteX5" fmla="*/ 0 w 5636810"/>
              <a:gd name="connsiteY5" fmla="*/ 714092 h 4284464"/>
              <a:gd name="connsiteX6" fmla="*/ 714092 w 5636810"/>
              <a:gd name="connsiteY6" fmla="*/ 0 h 428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6810" h="4284464">
                <a:moveTo>
                  <a:pt x="714092" y="0"/>
                </a:moveTo>
                <a:lnTo>
                  <a:pt x="5636810" y="0"/>
                </a:lnTo>
                <a:lnTo>
                  <a:pt x="5636810" y="3570372"/>
                </a:lnTo>
                <a:cubicBezTo>
                  <a:pt x="5636810" y="3964754"/>
                  <a:pt x="5317100" y="4284464"/>
                  <a:pt x="4922718" y="4284464"/>
                </a:cubicBezTo>
                <a:lnTo>
                  <a:pt x="0" y="4284464"/>
                </a:lnTo>
                <a:lnTo>
                  <a:pt x="0" y="714092"/>
                </a:lnTo>
                <a:cubicBezTo>
                  <a:pt x="0" y="319710"/>
                  <a:pt x="319710" y="0"/>
                  <a:pt x="7140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3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0B3F95F-2367-744E-8737-5C93141DBC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3059" y="1278254"/>
            <a:ext cx="3980445" cy="4499688"/>
          </a:xfrm>
          <a:custGeom>
            <a:avLst/>
            <a:gdLst>
              <a:gd name="connsiteX0" fmla="*/ 0 w 3980445"/>
              <a:gd name="connsiteY0" fmla="*/ 0 h 4499688"/>
              <a:gd name="connsiteX1" fmla="*/ 3317024 w 3980445"/>
              <a:gd name="connsiteY1" fmla="*/ 0 h 4499688"/>
              <a:gd name="connsiteX2" fmla="*/ 3980445 w 3980445"/>
              <a:gd name="connsiteY2" fmla="*/ 663421 h 4499688"/>
              <a:gd name="connsiteX3" fmla="*/ 3980445 w 3980445"/>
              <a:gd name="connsiteY3" fmla="*/ 4499688 h 4499688"/>
              <a:gd name="connsiteX4" fmla="*/ 663421 w 3980445"/>
              <a:gd name="connsiteY4" fmla="*/ 4499688 h 4499688"/>
              <a:gd name="connsiteX5" fmla="*/ 0 w 3980445"/>
              <a:gd name="connsiteY5" fmla="*/ 3836267 h 44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0445" h="4499688">
                <a:moveTo>
                  <a:pt x="0" y="0"/>
                </a:moveTo>
                <a:lnTo>
                  <a:pt x="3317024" y="0"/>
                </a:lnTo>
                <a:cubicBezTo>
                  <a:pt x="3683421" y="0"/>
                  <a:pt x="3980445" y="297024"/>
                  <a:pt x="3980445" y="663421"/>
                </a:cubicBezTo>
                <a:lnTo>
                  <a:pt x="3980445" y="4499688"/>
                </a:lnTo>
                <a:lnTo>
                  <a:pt x="663421" y="4499688"/>
                </a:lnTo>
                <a:cubicBezTo>
                  <a:pt x="297024" y="4499688"/>
                  <a:pt x="0" y="4202664"/>
                  <a:pt x="0" y="383626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9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57D498B-1F8F-0E45-9843-4463F69F2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584174" cy="2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B574DD5-36CC-044D-A804-34DADC204C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9826" y="1"/>
            <a:ext cx="4275378" cy="3179947"/>
          </a:xfrm>
          <a:custGeom>
            <a:avLst/>
            <a:gdLst>
              <a:gd name="connsiteX0" fmla="*/ 0 w 4275378"/>
              <a:gd name="connsiteY0" fmla="*/ 0 h 3179947"/>
              <a:gd name="connsiteX1" fmla="*/ 4275378 w 4275378"/>
              <a:gd name="connsiteY1" fmla="*/ 0 h 3179947"/>
              <a:gd name="connsiteX2" fmla="*/ 4275378 w 4275378"/>
              <a:gd name="connsiteY2" fmla="*/ 3179947 h 3179947"/>
              <a:gd name="connsiteX3" fmla="*/ 702284 w 4275378"/>
              <a:gd name="connsiteY3" fmla="*/ 3179947 h 3179947"/>
              <a:gd name="connsiteX4" fmla="*/ 0 w 4275378"/>
              <a:gd name="connsiteY4" fmla="*/ 2477663 h 317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378" h="3179947">
                <a:moveTo>
                  <a:pt x="0" y="0"/>
                </a:moveTo>
                <a:lnTo>
                  <a:pt x="4275378" y="0"/>
                </a:lnTo>
                <a:lnTo>
                  <a:pt x="4275378" y="3179947"/>
                </a:lnTo>
                <a:lnTo>
                  <a:pt x="702284" y="3179947"/>
                </a:lnTo>
                <a:cubicBezTo>
                  <a:pt x="314423" y="3179947"/>
                  <a:pt x="0" y="2865524"/>
                  <a:pt x="0" y="24776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D0C421-6D9C-924A-9D76-C5714C6AD8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3852" y="3179948"/>
            <a:ext cx="4742147" cy="3678053"/>
          </a:xfrm>
          <a:custGeom>
            <a:avLst/>
            <a:gdLst>
              <a:gd name="connsiteX0" fmla="*/ 0 w 4742147"/>
              <a:gd name="connsiteY0" fmla="*/ 0 h 3678053"/>
              <a:gd name="connsiteX1" fmla="*/ 3951773 w 4742147"/>
              <a:gd name="connsiteY1" fmla="*/ 0 h 3678053"/>
              <a:gd name="connsiteX2" fmla="*/ 4742147 w 4742147"/>
              <a:gd name="connsiteY2" fmla="*/ 790374 h 3678053"/>
              <a:gd name="connsiteX3" fmla="*/ 4742147 w 4742147"/>
              <a:gd name="connsiteY3" fmla="*/ 3678053 h 3678053"/>
              <a:gd name="connsiteX4" fmla="*/ 0 w 4742147"/>
              <a:gd name="connsiteY4" fmla="*/ 3678053 h 367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2147" h="3678053">
                <a:moveTo>
                  <a:pt x="0" y="0"/>
                </a:moveTo>
                <a:lnTo>
                  <a:pt x="3951773" y="0"/>
                </a:lnTo>
                <a:cubicBezTo>
                  <a:pt x="4388285" y="0"/>
                  <a:pt x="4742147" y="353862"/>
                  <a:pt x="4742147" y="790374"/>
                </a:cubicBezTo>
                <a:lnTo>
                  <a:pt x="4742147" y="3678053"/>
                </a:lnTo>
                <a:lnTo>
                  <a:pt x="0" y="36780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C5B5D637-8487-684F-B37A-727EEFFB4771}"/>
              </a:ext>
            </a:extLst>
          </p:cNvPr>
          <p:cNvSpPr/>
          <p:nvPr userDrawn="1"/>
        </p:nvSpPr>
        <p:spPr>
          <a:xfrm>
            <a:off x="1" y="1"/>
            <a:ext cx="2663687" cy="5764695"/>
          </a:xfrm>
          <a:custGeom>
            <a:avLst/>
            <a:gdLst>
              <a:gd name="connsiteX0" fmla="*/ 0 w 2663687"/>
              <a:gd name="connsiteY0" fmla="*/ 0 h 5764695"/>
              <a:gd name="connsiteX1" fmla="*/ 2663687 w 2663687"/>
              <a:gd name="connsiteY1" fmla="*/ 0 h 5764695"/>
              <a:gd name="connsiteX2" fmla="*/ 2663687 w 2663687"/>
              <a:gd name="connsiteY2" fmla="*/ 5320738 h 5764695"/>
              <a:gd name="connsiteX3" fmla="*/ 2219730 w 2663687"/>
              <a:gd name="connsiteY3" fmla="*/ 5764695 h 5764695"/>
              <a:gd name="connsiteX4" fmla="*/ 0 w 2663687"/>
              <a:gd name="connsiteY4" fmla="*/ 5764695 h 57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687" h="5764695">
                <a:moveTo>
                  <a:pt x="0" y="0"/>
                </a:moveTo>
                <a:lnTo>
                  <a:pt x="2663687" y="0"/>
                </a:lnTo>
                <a:lnTo>
                  <a:pt x="2663687" y="5320738"/>
                </a:lnTo>
                <a:cubicBezTo>
                  <a:pt x="2663687" y="5565929"/>
                  <a:pt x="2464921" y="5764695"/>
                  <a:pt x="2219730" y="5764695"/>
                </a:cubicBezTo>
                <a:lnTo>
                  <a:pt x="0" y="57646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5738D6-B4C2-C34E-BCA1-9D0C82311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031644" y="0"/>
            <a:ext cx="2160356" cy="2160356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5860D91E-38B6-8D45-8F44-C76548D88573}"/>
              </a:ext>
            </a:extLst>
          </p:cNvPr>
          <p:cNvSpPr/>
          <p:nvPr userDrawn="1"/>
        </p:nvSpPr>
        <p:spPr>
          <a:xfrm>
            <a:off x="4834622" y="644358"/>
            <a:ext cx="249236" cy="249236"/>
          </a:xfrm>
          <a:prstGeom prst="donut">
            <a:avLst>
              <a:gd name="adj" fmla="val 493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535C78-CD47-DC4A-9F5F-C1FE9BEBF832}"/>
              </a:ext>
            </a:extLst>
          </p:cNvPr>
          <p:cNvSpPr/>
          <p:nvPr userDrawn="1"/>
        </p:nvSpPr>
        <p:spPr>
          <a:xfrm>
            <a:off x="4698990" y="515608"/>
            <a:ext cx="268252" cy="26825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B72BDD-CE43-9941-89C1-14359A8B1F99}"/>
              </a:ext>
            </a:extLst>
          </p:cNvPr>
          <p:cNvGrpSpPr/>
          <p:nvPr userDrawn="1"/>
        </p:nvGrpSpPr>
        <p:grpSpPr>
          <a:xfrm>
            <a:off x="515936" y="5473389"/>
            <a:ext cx="608527" cy="560056"/>
            <a:chOff x="11376843" y="5356567"/>
            <a:chExt cx="608527" cy="560056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F0B2C4F-4AFA-3947-BD0B-853B139F9985}"/>
                </a:ext>
              </a:extLst>
            </p:cNvPr>
            <p:cNvSpPr/>
            <p:nvPr/>
          </p:nvSpPr>
          <p:spPr>
            <a:xfrm>
              <a:off x="11376843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70FC2B3-CCA0-1F46-B565-477D1FD2710F}"/>
                </a:ext>
              </a:extLst>
            </p:cNvPr>
            <p:cNvSpPr/>
            <p:nvPr/>
          </p:nvSpPr>
          <p:spPr>
            <a:xfrm>
              <a:off x="11652436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C697336-A15B-AF41-B431-AA9A43AAAB38}"/>
                </a:ext>
              </a:extLst>
            </p:cNvPr>
            <p:cNvSpPr/>
            <p:nvPr/>
          </p:nvSpPr>
          <p:spPr>
            <a:xfrm>
              <a:off x="11928029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F068357-BD32-A84E-B99B-74233B02CBEE}"/>
                </a:ext>
              </a:extLst>
            </p:cNvPr>
            <p:cNvSpPr/>
            <p:nvPr/>
          </p:nvSpPr>
          <p:spPr>
            <a:xfrm>
              <a:off x="11376843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A4CBD4F-B1BC-DD40-B814-0EC65284620C}"/>
                </a:ext>
              </a:extLst>
            </p:cNvPr>
            <p:cNvSpPr/>
            <p:nvPr/>
          </p:nvSpPr>
          <p:spPr>
            <a:xfrm>
              <a:off x="11652436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23F4B4C-684D-0945-A593-4414C965F263}"/>
                </a:ext>
              </a:extLst>
            </p:cNvPr>
            <p:cNvSpPr/>
            <p:nvPr/>
          </p:nvSpPr>
          <p:spPr>
            <a:xfrm>
              <a:off x="11928029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9EBFDD1-4C4E-E34E-8DDC-5EFB5C61DC4D}"/>
                </a:ext>
              </a:extLst>
            </p:cNvPr>
            <p:cNvSpPr/>
            <p:nvPr/>
          </p:nvSpPr>
          <p:spPr>
            <a:xfrm>
              <a:off x="11376843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C239D5A-5366-B34C-AF7E-F1638268271C}"/>
                </a:ext>
              </a:extLst>
            </p:cNvPr>
            <p:cNvSpPr/>
            <p:nvPr/>
          </p:nvSpPr>
          <p:spPr>
            <a:xfrm>
              <a:off x="11652436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D4CD1AC-0349-834B-B8E2-552F7F5CAF87}"/>
                </a:ext>
              </a:extLst>
            </p:cNvPr>
            <p:cNvSpPr/>
            <p:nvPr/>
          </p:nvSpPr>
          <p:spPr>
            <a:xfrm>
              <a:off x="11928029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AFD997-AD09-1744-B2EB-F186AC689F9B}"/>
                </a:ext>
              </a:extLst>
            </p:cNvPr>
            <p:cNvSpPr/>
            <p:nvPr/>
          </p:nvSpPr>
          <p:spPr>
            <a:xfrm>
              <a:off x="11376843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C9A7CFF-8DB3-434E-A1F8-839BB7E73284}"/>
                </a:ext>
              </a:extLst>
            </p:cNvPr>
            <p:cNvSpPr/>
            <p:nvPr/>
          </p:nvSpPr>
          <p:spPr>
            <a:xfrm>
              <a:off x="11652436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5BFB5DB-8D4F-E048-8EE1-622A99DB18B6}"/>
                </a:ext>
              </a:extLst>
            </p:cNvPr>
            <p:cNvSpPr/>
            <p:nvPr/>
          </p:nvSpPr>
          <p:spPr>
            <a:xfrm>
              <a:off x="11928029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5E83D5E-2CDF-DA40-9BC0-5D0BA69A2D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938" y="1232452"/>
            <a:ext cx="4294601" cy="4065104"/>
          </a:xfrm>
          <a:custGeom>
            <a:avLst/>
            <a:gdLst>
              <a:gd name="connsiteX0" fmla="*/ 677531 w 4294601"/>
              <a:gd name="connsiteY0" fmla="*/ 0 h 4065104"/>
              <a:gd name="connsiteX1" fmla="*/ 4294601 w 4294601"/>
              <a:gd name="connsiteY1" fmla="*/ 0 h 4065104"/>
              <a:gd name="connsiteX2" fmla="*/ 4294601 w 4294601"/>
              <a:gd name="connsiteY2" fmla="*/ 3387573 h 4065104"/>
              <a:gd name="connsiteX3" fmla="*/ 3617070 w 4294601"/>
              <a:gd name="connsiteY3" fmla="*/ 4065104 h 4065104"/>
              <a:gd name="connsiteX4" fmla="*/ 0 w 4294601"/>
              <a:gd name="connsiteY4" fmla="*/ 4065104 h 4065104"/>
              <a:gd name="connsiteX5" fmla="*/ 0 w 4294601"/>
              <a:gd name="connsiteY5" fmla="*/ 677531 h 4065104"/>
              <a:gd name="connsiteX6" fmla="*/ 677531 w 4294601"/>
              <a:gd name="connsiteY6" fmla="*/ 0 h 406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4601" h="4065104">
                <a:moveTo>
                  <a:pt x="677531" y="0"/>
                </a:moveTo>
                <a:lnTo>
                  <a:pt x="4294601" y="0"/>
                </a:lnTo>
                <a:lnTo>
                  <a:pt x="4294601" y="3387573"/>
                </a:lnTo>
                <a:cubicBezTo>
                  <a:pt x="4294601" y="3761763"/>
                  <a:pt x="3991260" y="4065104"/>
                  <a:pt x="3617070" y="4065104"/>
                </a:cubicBezTo>
                <a:lnTo>
                  <a:pt x="0" y="4065104"/>
                </a:lnTo>
                <a:lnTo>
                  <a:pt x="0" y="677531"/>
                </a:lnTo>
                <a:cubicBezTo>
                  <a:pt x="0" y="303341"/>
                  <a:pt x="303341" y="0"/>
                  <a:pt x="67753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B950A1-5780-C948-87CE-AB01AD635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26477" y="3327953"/>
            <a:ext cx="3137582" cy="2436742"/>
          </a:xfrm>
          <a:custGeom>
            <a:avLst/>
            <a:gdLst>
              <a:gd name="connsiteX0" fmla="*/ 406132 w 3137582"/>
              <a:gd name="connsiteY0" fmla="*/ 0 h 2436742"/>
              <a:gd name="connsiteX1" fmla="*/ 3137582 w 3137582"/>
              <a:gd name="connsiteY1" fmla="*/ 0 h 2436742"/>
              <a:gd name="connsiteX2" fmla="*/ 3137582 w 3137582"/>
              <a:gd name="connsiteY2" fmla="*/ 2030610 h 2436742"/>
              <a:gd name="connsiteX3" fmla="*/ 2731450 w 3137582"/>
              <a:gd name="connsiteY3" fmla="*/ 2436742 h 2436742"/>
              <a:gd name="connsiteX4" fmla="*/ 0 w 3137582"/>
              <a:gd name="connsiteY4" fmla="*/ 2436742 h 2436742"/>
              <a:gd name="connsiteX5" fmla="*/ 0 w 3137582"/>
              <a:gd name="connsiteY5" fmla="*/ 406132 h 2436742"/>
              <a:gd name="connsiteX6" fmla="*/ 406132 w 3137582"/>
              <a:gd name="connsiteY6" fmla="*/ 0 h 243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7582" h="2436742">
                <a:moveTo>
                  <a:pt x="406132" y="0"/>
                </a:moveTo>
                <a:lnTo>
                  <a:pt x="3137582" y="0"/>
                </a:lnTo>
                <a:lnTo>
                  <a:pt x="3137582" y="2030610"/>
                </a:lnTo>
                <a:cubicBezTo>
                  <a:pt x="3137582" y="2254911"/>
                  <a:pt x="2955751" y="2436742"/>
                  <a:pt x="2731450" y="2436742"/>
                </a:cubicBezTo>
                <a:lnTo>
                  <a:pt x="0" y="2436742"/>
                </a:lnTo>
                <a:lnTo>
                  <a:pt x="0" y="406132"/>
                </a:lnTo>
                <a:cubicBezTo>
                  <a:pt x="0" y="181831"/>
                  <a:pt x="181831" y="0"/>
                  <a:pt x="4061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2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297FA8B-53D7-8146-8F73-080AA199E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697644"/>
            <a:ext cx="2160356" cy="2160356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3E35B10-9706-614D-83CD-56E45798E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0022" y="1"/>
            <a:ext cx="5802555" cy="5798085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4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54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8DEA9CA-C506-DF4D-9BA9-6F95ED8EB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613176"/>
            <a:ext cx="2244824" cy="22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70144D1-B320-FE41-BEBE-80AFC4F3B0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110456" y="2396691"/>
            <a:ext cx="3164446" cy="3060833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286CFF6-DCF4-0B42-85DD-E42A81163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4513777" y="2396691"/>
            <a:ext cx="3164446" cy="3060833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4D8E344-1054-6D44-9481-FF462B5F7F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7917098" y="2396691"/>
            <a:ext cx="3164446" cy="3060833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0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2">
            <a:extLst>
              <a:ext uri="{FF2B5EF4-FFF2-40B4-BE49-F238E27FC236}">
                <a16:creationId xmlns:a16="http://schemas.microsoft.com/office/drawing/2014/main" id="{692FEDFD-1AB4-D843-B41E-E357D78E42BF}"/>
              </a:ext>
            </a:extLst>
          </p:cNvPr>
          <p:cNvSpPr/>
          <p:nvPr/>
        </p:nvSpPr>
        <p:spPr>
          <a:xfrm flipV="1">
            <a:off x="0" y="0"/>
            <a:ext cx="5463821" cy="6953955"/>
          </a:xfrm>
          <a:prstGeom prst="round1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grpSp>
        <p:nvGrpSpPr>
          <p:cNvPr id="24" name="Graphic 2">
            <a:extLst>
              <a:ext uri="{FF2B5EF4-FFF2-40B4-BE49-F238E27FC236}">
                <a16:creationId xmlns:a16="http://schemas.microsoft.com/office/drawing/2014/main" id="{4E03B00B-8651-AB4A-937D-AFC650CA95A1}"/>
              </a:ext>
            </a:extLst>
          </p:cNvPr>
          <p:cNvGrpSpPr/>
          <p:nvPr/>
        </p:nvGrpSpPr>
        <p:grpSpPr>
          <a:xfrm>
            <a:off x="3961335" y="745498"/>
            <a:ext cx="1159714" cy="560056"/>
            <a:chOff x="4618294" y="2096418"/>
            <a:chExt cx="1371600" cy="662381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AA32B9E-EEFD-5F41-950A-865744E2624E}"/>
                </a:ext>
              </a:extLst>
            </p:cNvPr>
            <p:cNvSpPr/>
            <p:nvPr/>
          </p:nvSpPr>
          <p:spPr>
            <a:xfrm>
              <a:off x="4618294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4453C0A-F1B7-B946-A461-57A00D13E112}"/>
                </a:ext>
              </a:extLst>
            </p:cNvPr>
            <p:cNvSpPr/>
            <p:nvPr/>
          </p:nvSpPr>
          <p:spPr>
            <a:xfrm>
              <a:off x="4944239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540C115A-AFDE-1A42-856F-2FE6055AAB51}"/>
                </a:ext>
              </a:extLst>
            </p:cNvPr>
            <p:cNvSpPr/>
            <p:nvPr/>
          </p:nvSpPr>
          <p:spPr>
            <a:xfrm>
              <a:off x="5270185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436500DA-2FB1-E74D-AEC3-33DAB7A22302}"/>
                </a:ext>
              </a:extLst>
            </p:cNvPr>
            <p:cNvSpPr/>
            <p:nvPr/>
          </p:nvSpPr>
          <p:spPr>
            <a:xfrm>
              <a:off x="5596130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ED958FF-C55A-6140-BA35-B4A0AF7EE276}"/>
                </a:ext>
              </a:extLst>
            </p:cNvPr>
            <p:cNvSpPr/>
            <p:nvPr/>
          </p:nvSpPr>
          <p:spPr>
            <a:xfrm>
              <a:off x="5922076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ED5951A-B0E1-F545-B99C-6DDA093C7CFB}"/>
                </a:ext>
              </a:extLst>
            </p:cNvPr>
            <p:cNvSpPr/>
            <p:nvPr/>
          </p:nvSpPr>
          <p:spPr>
            <a:xfrm>
              <a:off x="4618294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30539BA-D183-5549-89ED-1B5A4801F328}"/>
                </a:ext>
              </a:extLst>
            </p:cNvPr>
            <p:cNvSpPr/>
            <p:nvPr/>
          </p:nvSpPr>
          <p:spPr>
            <a:xfrm>
              <a:off x="4944239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4552474A-52B2-8043-A771-0C99A4D68B26}"/>
                </a:ext>
              </a:extLst>
            </p:cNvPr>
            <p:cNvSpPr/>
            <p:nvPr/>
          </p:nvSpPr>
          <p:spPr>
            <a:xfrm>
              <a:off x="5270185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FC67B6E9-A429-9149-9EB4-47B244936F45}"/>
                </a:ext>
              </a:extLst>
            </p:cNvPr>
            <p:cNvSpPr/>
            <p:nvPr/>
          </p:nvSpPr>
          <p:spPr>
            <a:xfrm>
              <a:off x="5596130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93A3A9C-F035-FD4C-9019-BDD73895469B}"/>
                </a:ext>
              </a:extLst>
            </p:cNvPr>
            <p:cNvSpPr/>
            <p:nvPr/>
          </p:nvSpPr>
          <p:spPr>
            <a:xfrm>
              <a:off x="5922076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D5E21949-3D7F-004D-80EA-343BF7ABD7B3}"/>
                </a:ext>
              </a:extLst>
            </p:cNvPr>
            <p:cNvSpPr/>
            <p:nvPr/>
          </p:nvSpPr>
          <p:spPr>
            <a:xfrm>
              <a:off x="4618294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FC2326B-1334-124F-8115-86BF7484AA36}"/>
                </a:ext>
              </a:extLst>
            </p:cNvPr>
            <p:cNvSpPr/>
            <p:nvPr/>
          </p:nvSpPr>
          <p:spPr>
            <a:xfrm>
              <a:off x="4944239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AB962568-9FEC-CE47-82FE-213EC14BDDFC}"/>
                </a:ext>
              </a:extLst>
            </p:cNvPr>
            <p:cNvSpPr/>
            <p:nvPr/>
          </p:nvSpPr>
          <p:spPr>
            <a:xfrm>
              <a:off x="5270185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6C2EDD3D-DD12-8749-A8FD-2700041A0175}"/>
                </a:ext>
              </a:extLst>
            </p:cNvPr>
            <p:cNvSpPr/>
            <p:nvPr/>
          </p:nvSpPr>
          <p:spPr>
            <a:xfrm>
              <a:off x="5596130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196A43BD-0F94-8C49-9E10-BE8F50D68737}"/>
                </a:ext>
              </a:extLst>
            </p:cNvPr>
            <p:cNvSpPr/>
            <p:nvPr/>
          </p:nvSpPr>
          <p:spPr>
            <a:xfrm>
              <a:off x="5922076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217C1A38-4344-5C41-8E64-D0608A3D8AE4}"/>
                </a:ext>
              </a:extLst>
            </p:cNvPr>
            <p:cNvSpPr/>
            <p:nvPr/>
          </p:nvSpPr>
          <p:spPr>
            <a:xfrm>
              <a:off x="4618294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9373962-1F2B-4F4C-AD8B-3D0B0DABA9CE}"/>
                </a:ext>
              </a:extLst>
            </p:cNvPr>
            <p:cNvSpPr/>
            <p:nvPr/>
          </p:nvSpPr>
          <p:spPr>
            <a:xfrm>
              <a:off x="4944239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8D1DE80E-4A99-9644-A838-32AD1227B21F}"/>
                </a:ext>
              </a:extLst>
            </p:cNvPr>
            <p:cNvSpPr/>
            <p:nvPr/>
          </p:nvSpPr>
          <p:spPr>
            <a:xfrm>
              <a:off x="5270185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9784A3E0-C42B-A448-BA73-CB76FC6390EC}"/>
                </a:ext>
              </a:extLst>
            </p:cNvPr>
            <p:cNvSpPr/>
            <p:nvPr/>
          </p:nvSpPr>
          <p:spPr>
            <a:xfrm>
              <a:off x="5596130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5CC97CFF-3C14-8A46-9D82-FE85A8A679B7}"/>
                </a:ext>
              </a:extLst>
            </p:cNvPr>
            <p:cNvSpPr/>
            <p:nvPr/>
          </p:nvSpPr>
          <p:spPr>
            <a:xfrm>
              <a:off x="5922076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3A5D1DA-6D88-E443-40CF-7D0032DF9344}"/>
              </a:ext>
            </a:extLst>
          </p:cNvPr>
          <p:cNvSpPr txBox="1"/>
          <p:nvPr/>
        </p:nvSpPr>
        <p:spPr>
          <a:xfrm>
            <a:off x="504692" y="2675397"/>
            <a:ext cx="49265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Професионална</a:t>
            </a:r>
          </a:p>
          <a:p>
            <a:r>
              <a:rPr lang="bg-BG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гимназия по икономика и </a:t>
            </a:r>
          </a:p>
          <a:p>
            <a:r>
              <a:rPr lang="bg-BG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мениджмънт</a:t>
            </a:r>
          </a:p>
          <a:p>
            <a:r>
              <a:rPr lang="bg-BG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Пазарджик </a:t>
            </a:r>
            <a:endParaRPr lang="en-I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pic>
        <p:nvPicPr>
          <p:cNvPr id="8" name="Контейнер за картина 7" descr="Картина, която съдържа на открито, Въздушна фотография, сграда, Градска област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17AC643-0DFD-2A36-BF3D-1111C7E8B9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r="17189"/>
          <a:stretch>
            <a:fillRect/>
          </a:stretch>
        </p:blipFill>
        <p:spPr>
          <a:xfrm>
            <a:off x="5476189" y="629791"/>
            <a:ext cx="6739083" cy="5598418"/>
          </a:xfrm>
        </p:spPr>
      </p:pic>
      <p:pic>
        <p:nvPicPr>
          <p:cNvPr id="13" name="Картина 12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D2A5E20-667F-5046-53D6-AB1D5CD08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4" y="203376"/>
            <a:ext cx="1896282" cy="1896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1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ingle Corner Rectangle 1">
            <a:extLst>
              <a:ext uri="{FF2B5EF4-FFF2-40B4-BE49-F238E27FC236}">
                <a16:creationId xmlns:a16="http://schemas.microsoft.com/office/drawing/2014/main" id="{E0146ACA-448F-6142-A8D7-C85DA0C3DAF7}"/>
              </a:ext>
            </a:extLst>
          </p:cNvPr>
          <p:cNvSpPr/>
          <p:nvPr/>
        </p:nvSpPr>
        <p:spPr>
          <a:xfrm flipH="1" flipV="1">
            <a:off x="7768046" y="1597796"/>
            <a:ext cx="4423954" cy="5260204"/>
          </a:xfrm>
          <a:prstGeom prst="round1Rect">
            <a:avLst>
              <a:gd name="adj" fmla="val 137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8" name="Picture Placeholder 7" descr="A hand holding a glowing circle with icons&#10;&#10;Description automatically generated">
            <a:extLst>
              <a:ext uri="{FF2B5EF4-FFF2-40B4-BE49-F238E27FC236}">
                <a16:creationId xmlns:a16="http://schemas.microsoft.com/office/drawing/2014/main" id="{7CC4E42D-1589-DB6A-A7B5-79887C45A2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r="18975"/>
          <a:stretch>
            <a:fillRect/>
          </a:stretch>
        </p:blipFill>
        <p:spPr>
          <a:xfrm>
            <a:off x="6851372" y="355834"/>
            <a:ext cx="4765862" cy="4457968"/>
          </a:xfr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FB66D61-7CAF-6FAB-5956-0F02FEDB8E6E}"/>
              </a:ext>
            </a:extLst>
          </p:cNvPr>
          <p:cNvGrpSpPr/>
          <p:nvPr/>
        </p:nvGrpSpPr>
        <p:grpSpPr>
          <a:xfrm>
            <a:off x="192065" y="1184910"/>
            <a:ext cx="6659306" cy="5102200"/>
            <a:chOff x="743214" y="1934975"/>
            <a:chExt cx="4621397" cy="37744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7C692AC-D2BC-A82D-0A49-6028A8B38017}"/>
                </a:ext>
              </a:extLst>
            </p:cNvPr>
            <p:cNvGrpSpPr/>
            <p:nvPr/>
          </p:nvGrpSpPr>
          <p:grpSpPr>
            <a:xfrm>
              <a:off x="743214" y="1934975"/>
              <a:ext cx="4582804" cy="796883"/>
              <a:chOff x="743214" y="1934975"/>
              <a:chExt cx="4582804" cy="79688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5B5301-427F-C04E-A0BF-3CEBF24E5530}"/>
                  </a:ext>
                </a:extLst>
              </p:cNvPr>
              <p:cNvSpPr txBox="1"/>
              <p:nvPr/>
            </p:nvSpPr>
            <p:spPr>
              <a:xfrm>
                <a:off x="1059620" y="1934975"/>
                <a:ext cx="4266398" cy="796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bg-BG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ИКОНОМИЧЕСКА ИНФОРМАТИКА</a:t>
                </a:r>
                <a:r>
                  <a:rPr lang="bg-BG" sz="3200" b="1" dirty="0">
                    <a:solidFill>
                      <a:srgbClr val="FF0000"/>
                    </a:solidFill>
                    <a:latin typeface="Montserrat" panose="00000500000000000000" pitchFamily="2" charset="0"/>
                  </a:rPr>
                  <a:t> </a:t>
                </a:r>
                <a:endParaRPr lang="en-IN" sz="3200" b="1" i="0" dirty="0">
                  <a:solidFill>
                    <a:srgbClr val="FF0000"/>
                  </a:solidFill>
                  <a:effectLst/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Freeform 44">
                <a:extLst>
                  <a:ext uri="{FF2B5EF4-FFF2-40B4-BE49-F238E27FC236}">
                    <a16:creationId xmlns:a16="http://schemas.microsoft.com/office/drawing/2014/main" id="{320C5936-614E-EC33-0B0E-0FC14909E8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743822" y="2158482"/>
                <a:ext cx="276597" cy="27781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6 w 96"/>
                  <a:gd name="T11" fmla="*/ 52 h 96"/>
                  <a:gd name="T12" fmla="*/ 52 w 96"/>
                  <a:gd name="T13" fmla="*/ 75 h 96"/>
                  <a:gd name="T14" fmla="*/ 48 w 96"/>
                  <a:gd name="T15" fmla="*/ 76 h 96"/>
                  <a:gd name="T16" fmla="*/ 44 w 96"/>
                  <a:gd name="T17" fmla="*/ 75 h 96"/>
                  <a:gd name="T18" fmla="*/ 20 w 96"/>
                  <a:gd name="T19" fmla="*/ 53 h 96"/>
                  <a:gd name="T20" fmla="*/ 19 w 96"/>
                  <a:gd name="T21" fmla="*/ 49 h 96"/>
                  <a:gd name="T22" fmla="*/ 20 w 96"/>
                  <a:gd name="T23" fmla="*/ 44 h 96"/>
                  <a:gd name="T24" fmla="*/ 22 w 96"/>
                  <a:gd name="T25" fmla="*/ 43 h 96"/>
                  <a:gd name="T26" fmla="*/ 30 w 96"/>
                  <a:gd name="T27" fmla="*/ 43 h 96"/>
                  <a:gd name="T28" fmla="*/ 40 w 96"/>
                  <a:gd name="T29" fmla="*/ 52 h 96"/>
                  <a:gd name="T30" fmla="*/ 40 w 96"/>
                  <a:gd name="T31" fmla="*/ 22 h 96"/>
                  <a:gd name="T32" fmla="*/ 46 w 96"/>
                  <a:gd name="T33" fmla="*/ 16 h 96"/>
                  <a:gd name="T34" fmla="*/ 50 w 96"/>
                  <a:gd name="T35" fmla="*/ 16 h 96"/>
                  <a:gd name="T36" fmla="*/ 56 w 96"/>
                  <a:gd name="T37" fmla="*/ 22 h 96"/>
                  <a:gd name="T38" fmla="*/ 56 w 96"/>
                  <a:gd name="T39" fmla="*/ 52 h 96"/>
                  <a:gd name="T40" fmla="*/ 66 w 96"/>
                  <a:gd name="T41" fmla="*/ 42 h 96"/>
                  <a:gd name="T42" fmla="*/ 75 w 96"/>
                  <a:gd name="T43" fmla="*/ 43 h 96"/>
                  <a:gd name="T44" fmla="*/ 76 w 96"/>
                  <a:gd name="T45" fmla="*/ 44 h 96"/>
                  <a:gd name="T46" fmla="*/ 77 w 96"/>
                  <a:gd name="T47" fmla="*/ 48 h 96"/>
                  <a:gd name="T48" fmla="*/ 76 w 96"/>
                  <a:gd name="T4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6" y="52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1" y="76"/>
                      <a:pt x="50" y="76"/>
                      <a:pt x="48" y="76"/>
                    </a:cubicBezTo>
                    <a:cubicBezTo>
                      <a:pt x="46" y="76"/>
                      <a:pt x="45" y="76"/>
                      <a:pt x="44" y="75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19" y="52"/>
                      <a:pt x="19" y="50"/>
                      <a:pt x="19" y="49"/>
                    </a:cubicBezTo>
                    <a:cubicBezTo>
                      <a:pt x="19" y="47"/>
                      <a:pt x="19" y="45"/>
                      <a:pt x="20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4" y="41"/>
                      <a:pt x="28" y="41"/>
                      <a:pt x="30" y="43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19"/>
                      <a:pt x="43" y="16"/>
                      <a:pt x="46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3" y="16"/>
                      <a:pt x="56" y="19"/>
                      <a:pt x="56" y="2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8" y="40"/>
                      <a:pt x="72" y="40"/>
                      <a:pt x="75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77" y="45"/>
                      <a:pt x="77" y="46"/>
                      <a:pt x="77" y="48"/>
                    </a:cubicBezTo>
                    <a:cubicBezTo>
                      <a:pt x="77" y="50"/>
                      <a:pt x="77" y="51"/>
                      <a:pt x="76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2B4EBC1-6011-A438-67DC-F0179E5C966F}"/>
                </a:ext>
              </a:extLst>
            </p:cNvPr>
            <p:cNvGrpSpPr/>
            <p:nvPr/>
          </p:nvGrpSpPr>
          <p:grpSpPr>
            <a:xfrm>
              <a:off x="743214" y="3071039"/>
              <a:ext cx="4621397" cy="796883"/>
              <a:chOff x="743214" y="2145913"/>
              <a:chExt cx="4621397" cy="79688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893A48-CCAB-865E-66AE-6215B3CBB666}"/>
                  </a:ext>
                </a:extLst>
              </p:cNvPr>
              <p:cNvSpPr txBox="1"/>
              <p:nvPr/>
            </p:nvSpPr>
            <p:spPr>
              <a:xfrm>
                <a:off x="1098213" y="2145913"/>
                <a:ext cx="4266398" cy="796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bg-BG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ИКОНОМИКА И МЕНИДЖМЪНТ</a:t>
                </a:r>
                <a:endParaRPr lang="en-I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3C70A4A5-CF87-8362-DA6D-2FB1CCABD0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743823" y="2405448"/>
                <a:ext cx="276596" cy="27781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6 w 96"/>
                  <a:gd name="T11" fmla="*/ 52 h 96"/>
                  <a:gd name="T12" fmla="*/ 52 w 96"/>
                  <a:gd name="T13" fmla="*/ 75 h 96"/>
                  <a:gd name="T14" fmla="*/ 48 w 96"/>
                  <a:gd name="T15" fmla="*/ 76 h 96"/>
                  <a:gd name="T16" fmla="*/ 44 w 96"/>
                  <a:gd name="T17" fmla="*/ 75 h 96"/>
                  <a:gd name="T18" fmla="*/ 20 w 96"/>
                  <a:gd name="T19" fmla="*/ 53 h 96"/>
                  <a:gd name="T20" fmla="*/ 19 w 96"/>
                  <a:gd name="T21" fmla="*/ 49 h 96"/>
                  <a:gd name="T22" fmla="*/ 20 w 96"/>
                  <a:gd name="T23" fmla="*/ 44 h 96"/>
                  <a:gd name="T24" fmla="*/ 22 w 96"/>
                  <a:gd name="T25" fmla="*/ 43 h 96"/>
                  <a:gd name="T26" fmla="*/ 30 w 96"/>
                  <a:gd name="T27" fmla="*/ 43 h 96"/>
                  <a:gd name="T28" fmla="*/ 40 w 96"/>
                  <a:gd name="T29" fmla="*/ 52 h 96"/>
                  <a:gd name="T30" fmla="*/ 40 w 96"/>
                  <a:gd name="T31" fmla="*/ 22 h 96"/>
                  <a:gd name="T32" fmla="*/ 46 w 96"/>
                  <a:gd name="T33" fmla="*/ 16 h 96"/>
                  <a:gd name="T34" fmla="*/ 50 w 96"/>
                  <a:gd name="T35" fmla="*/ 16 h 96"/>
                  <a:gd name="T36" fmla="*/ 56 w 96"/>
                  <a:gd name="T37" fmla="*/ 22 h 96"/>
                  <a:gd name="T38" fmla="*/ 56 w 96"/>
                  <a:gd name="T39" fmla="*/ 52 h 96"/>
                  <a:gd name="T40" fmla="*/ 66 w 96"/>
                  <a:gd name="T41" fmla="*/ 42 h 96"/>
                  <a:gd name="T42" fmla="*/ 75 w 96"/>
                  <a:gd name="T43" fmla="*/ 43 h 96"/>
                  <a:gd name="T44" fmla="*/ 76 w 96"/>
                  <a:gd name="T45" fmla="*/ 44 h 96"/>
                  <a:gd name="T46" fmla="*/ 77 w 96"/>
                  <a:gd name="T47" fmla="*/ 48 h 96"/>
                  <a:gd name="T48" fmla="*/ 76 w 96"/>
                  <a:gd name="T4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6" y="52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1" y="76"/>
                      <a:pt x="50" y="76"/>
                      <a:pt x="48" y="76"/>
                    </a:cubicBezTo>
                    <a:cubicBezTo>
                      <a:pt x="46" y="76"/>
                      <a:pt x="45" y="76"/>
                      <a:pt x="44" y="75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19" y="52"/>
                      <a:pt x="19" y="50"/>
                      <a:pt x="19" y="49"/>
                    </a:cubicBezTo>
                    <a:cubicBezTo>
                      <a:pt x="19" y="47"/>
                      <a:pt x="19" y="45"/>
                      <a:pt x="20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4" y="41"/>
                      <a:pt x="28" y="41"/>
                      <a:pt x="30" y="43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19"/>
                      <a:pt x="43" y="16"/>
                      <a:pt x="46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3" y="16"/>
                      <a:pt x="56" y="19"/>
                      <a:pt x="56" y="2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8" y="40"/>
                      <a:pt x="72" y="40"/>
                      <a:pt x="75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77" y="45"/>
                      <a:pt x="77" y="46"/>
                      <a:pt x="77" y="48"/>
                    </a:cubicBezTo>
                    <a:cubicBezTo>
                      <a:pt x="77" y="50"/>
                      <a:pt x="77" y="51"/>
                      <a:pt x="76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84F9F6-5CFC-0A14-8D8C-19C64B588E62}"/>
                </a:ext>
              </a:extLst>
            </p:cNvPr>
            <p:cNvGrpSpPr/>
            <p:nvPr/>
          </p:nvGrpSpPr>
          <p:grpSpPr>
            <a:xfrm>
              <a:off x="762440" y="4262841"/>
              <a:ext cx="4602171" cy="387057"/>
              <a:chOff x="762440" y="2412589"/>
              <a:chExt cx="4602171" cy="38705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8E8758A-6E53-0000-6EE1-20D7147EEC53}"/>
                  </a:ext>
                </a:extLst>
              </p:cNvPr>
              <p:cNvSpPr txBox="1"/>
              <p:nvPr/>
            </p:nvSpPr>
            <p:spPr>
              <a:xfrm>
                <a:off x="1098213" y="2412589"/>
                <a:ext cx="4266398" cy="387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bg-BG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СЪДЕБНА АДМИНИСТРАЦИЯ</a:t>
                </a:r>
                <a:endParaRPr lang="en-I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16373E08-E7A4-7580-98C0-2CA235F4A2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763049" y="2467210"/>
                <a:ext cx="276596" cy="27781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6 w 96"/>
                  <a:gd name="T11" fmla="*/ 52 h 96"/>
                  <a:gd name="T12" fmla="*/ 52 w 96"/>
                  <a:gd name="T13" fmla="*/ 75 h 96"/>
                  <a:gd name="T14" fmla="*/ 48 w 96"/>
                  <a:gd name="T15" fmla="*/ 76 h 96"/>
                  <a:gd name="T16" fmla="*/ 44 w 96"/>
                  <a:gd name="T17" fmla="*/ 75 h 96"/>
                  <a:gd name="T18" fmla="*/ 20 w 96"/>
                  <a:gd name="T19" fmla="*/ 53 h 96"/>
                  <a:gd name="T20" fmla="*/ 19 w 96"/>
                  <a:gd name="T21" fmla="*/ 49 h 96"/>
                  <a:gd name="T22" fmla="*/ 20 w 96"/>
                  <a:gd name="T23" fmla="*/ 44 h 96"/>
                  <a:gd name="T24" fmla="*/ 22 w 96"/>
                  <a:gd name="T25" fmla="*/ 43 h 96"/>
                  <a:gd name="T26" fmla="*/ 30 w 96"/>
                  <a:gd name="T27" fmla="*/ 43 h 96"/>
                  <a:gd name="T28" fmla="*/ 40 w 96"/>
                  <a:gd name="T29" fmla="*/ 52 h 96"/>
                  <a:gd name="T30" fmla="*/ 40 w 96"/>
                  <a:gd name="T31" fmla="*/ 22 h 96"/>
                  <a:gd name="T32" fmla="*/ 46 w 96"/>
                  <a:gd name="T33" fmla="*/ 16 h 96"/>
                  <a:gd name="T34" fmla="*/ 50 w 96"/>
                  <a:gd name="T35" fmla="*/ 16 h 96"/>
                  <a:gd name="T36" fmla="*/ 56 w 96"/>
                  <a:gd name="T37" fmla="*/ 22 h 96"/>
                  <a:gd name="T38" fmla="*/ 56 w 96"/>
                  <a:gd name="T39" fmla="*/ 52 h 96"/>
                  <a:gd name="T40" fmla="*/ 66 w 96"/>
                  <a:gd name="T41" fmla="*/ 42 h 96"/>
                  <a:gd name="T42" fmla="*/ 75 w 96"/>
                  <a:gd name="T43" fmla="*/ 43 h 96"/>
                  <a:gd name="T44" fmla="*/ 76 w 96"/>
                  <a:gd name="T45" fmla="*/ 44 h 96"/>
                  <a:gd name="T46" fmla="*/ 77 w 96"/>
                  <a:gd name="T47" fmla="*/ 48 h 96"/>
                  <a:gd name="T48" fmla="*/ 76 w 96"/>
                  <a:gd name="T4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6" y="52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1" y="76"/>
                      <a:pt x="50" y="76"/>
                      <a:pt x="48" y="76"/>
                    </a:cubicBezTo>
                    <a:cubicBezTo>
                      <a:pt x="46" y="76"/>
                      <a:pt x="45" y="76"/>
                      <a:pt x="44" y="75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19" y="52"/>
                      <a:pt x="19" y="50"/>
                      <a:pt x="19" y="49"/>
                    </a:cubicBezTo>
                    <a:cubicBezTo>
                      <a:pt x="19" y="47"/>
                      <a:pt x="19" y="45"/>
                      <a:pt x="20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4" y="41"/>
                      <a:pt x="28" y="41"/>
                      <a:pt x="30" y="43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19"/>
                      <a:pt x="43" y="16"/>
                      <a:pt x="46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3" y="16"/>
                      <a:pt x="56" y="19"/>
                      <a:pt x="56" y="2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8" y="40"/>
                      <a:pt x="72" y="40"/>
                      <a:pt x="75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77" y="45"/>
                      <a:pt x="77" y="46"/>
                      <a:pt x="77" y="48"/>
                    </a:cubicBezTo>
                    <a:cubicBezTo>
                      <a:pt x="77" y="50"/>
                      <a:pt x="77" y="51"/>
                      <a:pt x="76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FC2EC11-19E0-C4AA-13EE-DAFC8EECF0A3}"/>
                </a:ext>
              </a:extLst>
            </p:cNvPr>
            <p:cNvGrpSpPr/>
            <p:nvPr/>
          </p:nvGrpSpPr>
          <p:grpSpPr>
            <a:xfrm>
              <a:off x="743214" y="5003570"/>
              <a:ext cx="4621397" cy="705811"/>
              <a:chOff x="743214" y="2228191"/>
              <a:chExt cx="4621397" cy="70581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4AA057B-44D1-7C75-BC8B-B3D0512F3860}"/>
                  </a:ext>
                </a:extLst>
              </p:cNvPr>
              <p:cNvSpPr txBox="1"/>
              <p:nvPr/>
            </p:nvSpPr>
            <p:spPr>
              <a:xfrm>
                <a:off x="1098213" y="2228191"/>
                <a:ext cx="4266398" cy="705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bg-BG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МИТНИЧЕСКА И ДАНЪЧНА АДМИНИСТРАЦИЯ</a:t>
                </a:r>
                <a:endParaRPr lang="en-I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74D006B7-7CE3-39F0-AF46-FAB38D72C3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758653" y="2442190"/>
                <a:ext cx="246935" cy="27781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6 w 96"/>
                  <a:gd name="T11" fmla="*/ 52 h 96"/>
                  <a:gd name="T12" fmla="*/ 52 w 96"/>
                  <a:gd name="T13" fmla="*/ 75 h 96"/>
                  <a:gd name="T14" fmla="*/ 48 w 96"/>
                  <a:gd name="T15" fmla="*/ 76 h 96"/>
                  <a:gd name="T16" fmla="*/ 44 w 96"/>
                  <a:gd name="T17" fmla="*/ 75 h 96"/>
                  <a:gd name="T18" fmla="*/ 20 w 96"/>
                  <a:gd name="T19" fmla="*/ 53 h 96"/>
                  <a:gd name="T20" fmla="*/ 19 w 96"/>
                  <a:gd name="T21" fmla="*/ 49 h 96"/>
                  <a:gd name="T22" fmla="*/ 20 w 96"/>
                  <a:gd name="T23" fmla="*/ 44 h 96"/>
                  <a:gd name="T24" fmla="*/ 22 w 96"/>
                  <a:gd name="T25" fmla="*/ 43 h 96"/>
                  <a:gd name="T26" fmla="*/ 30 w 96"/>
                  <a:gd name="T27" fmla="*/ 43 h 96"/>
                  <a:gd name="T28" fmla="*/ 40 w 96"/>
                  <a:gd name="T29" fmla="*/ 52 h 96"/>
                  <a:gd name="T30" fmla="*/ 40 w 96"/>
                  <a:gd name="T31" fmla="*/ 22 h 96"/>
                  <a:gd name="T32" fmla="*/ 46 w 96"/>
                  <a:gd name="T33" fmla="*/ 16 h 96"/>
                  <a:gd name="T34" fmla="*/ 50 w 96"/>
                  <a:gd name="T35" fmla="*/ 16 h 96"/>
                  <a:gd name="T36" fmla="*/ 56 w 96"/>
                  <a:gd name="T37" fmla="*/ 22 h 96"/>
                  <a:gd name="T38" fmla="*/ 56 w 96"/>
                  <a:gd name="T39" fmla="*/ 52 h 96"/>
                  <a:gd name="T40" fmla="*/ 66 w 96"/>
                  <a:gd name="T41" fmla="*/ 42 h 96"/>
                  <a:gd name="T42" fmla="*/ 75 w 96"/>
                  <a:gd name="T43" fmla="*/ 43 h 96"/>
                  <a:gd name="T44" fmla="*/ 76 w 96"/>
                  <a:gd name="T45" fmla="*/ 44 h 96"/>
                  <a:gd name="T46" fmla="*/ 77 w 96"/>
                  <a:gd name="T47" fmla="*/ 48 h 96"/>
                  <a:gd name="T48" fmla="*/ 76 w 96"/>
                  <a:gd name="T4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6" y="52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1" y="76"/>
                      <a:pt x="50" y="76"/>
                      <a:pt x="48" y="76"/>
                    </a:cubicBezTo>
                    <a:cubicBezTo>
                      <a:pt x="46" y="76"/>
                      <a:pt x="45" y="76"/>
                      <a:pt x="44" y="75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19" y="52"/>
                      <a:pt x="19" y="50"/>
                      <a:pt x="19" y="49"/>
                    </a:cubicBezTo>
                    <a:cubicBezTo>
                      <a:pt x="19" y="47"/>
                      <a:pt x="19" y="45"/>
                      <a:pt x="20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4" y="41"/>
                      <a:pt x="28" y="41"/>
                      <a:pt x="30" y="43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19"/>
                      <a:pt x="43" y="16"/>
                      <a:pt x="46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3" y="16"/>
                      <a:pt x="56" y="19"/>
                      <a:pt x="56" y="2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8" y="40"/>
                      <a:pt x="72" y="40"/>
                      <a:pt x="75" y="43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77" y="45"/>
                      <a:pt x="77" y="46"/>
                      <a:pt x="77" y="48"/>
                    </a:cubicBezTo>
                    <a:cubicBezTo>
                      <a:pt x="77" y="50"/>
                      <a:pt x="77" y="51"/>
                      <a:pt x="76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pic>
        <p:nvPicPr>
          <p:cNvPr id="2" name="Картина 1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04" y="5122521"/>
            <a:ext cx="1789016" cy="170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393395D-C1A9-92C5-9650-AA8106C296E9}"/>
              </a:ext>
            </a:extLst>
          </p:cNvPr>
          <p:cNvSpPr txBox="1"/>
          <p:nvPr/>
        </p:nvSpPr>
        <p:spPr>
          <a:xfrm>
            <a:off x="310655" y="131300"/>
            <a:ext cx="629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СПЕЦИАЛНОСТИ</a:t>
            </a:r>
            <a:endParaRPr lang="en-IN" sz="4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01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471ACAA-E1A6-59A2-2DAC-AB4E3D8CE8BD}"/>
              </a:ext>
            </a:extLst>
          </p:cNvPr>
          <p:cNvSpPr txBox="1"/>
          <p:nvPr/>
        </p:nvSpPr>
        <p:spPr>
          <a:xfrm>
            <a:off x="427841" y="277588"/>
            <a:ext cx="9348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32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ИКОНОМИЧЕСКА ИНФОРМАТИКА </a:t>
            </a:r>
            <a:endParaRPr lang="en-IN" sz="3200" b="1" i="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" name="Round Single Corner Rectangle 1">
            <a:extLst>
              <a:ext uri="{FF2B5EF4-FFF2-40B4-BE49-F238E27FC236}">
                <a16:creationId xmlns:a16="http://schemas.microsoft.com/office/drawing/2014/main" id="{1C4BC015-D745-D49A-D790-E622877D8EA8}"/>
              </a:ext>
            </a:extLst>
          </p:cNvPr>
          <p:cNvSpPr/>
          <p:nvPr/>
        </p:nvSpPr>
        <p:spPr>
          <a:xfrm flipH="1" flipV="1">
            <a:off x="10170364" y="-93306"/>
            <a:ext cx="2021629" cy="6951306"/>
          </a:xfrm>
          <a:prstGeom prst="round1Rect">
            <a:avLst>
              <a:gd name="adj" fmla="val 137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7AB502EF-7806-BE10-351A-5F6C4ECC3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90" y="5274352"/>
            <a:ext cx="1571307" cy="1500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B6A734B-C941-493E-088E-B6C2D23266BA}"/>
              </a:ext>
            </a:extLst>
          </p:cNvPr>
          <p:cNvSpPr txBox="1"/>
          <p:nvPr/>
        </p:nvSpPr>
        <p:spPr>
          <a:xfrm>
            <a:off x="427841" y="1286198"/>
            <a:ext cx="923867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Специалността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„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Икономическа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информатика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 е с 5-годишен срок на обучение –  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дневна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форма,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трета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степен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професионална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квалификация по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професия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„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Икономист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-информатик“  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интензивно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изучаване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английски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език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Специалността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дава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знания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разработването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за бизнес приложения,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основани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авангардни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софтуерни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хардуерни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решения: системен анализ, средства и технологии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изграждане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фирмени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Web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сайтове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моделиране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решаване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бизнес задачи,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администриране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клиент/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сървър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бази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данни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сигурност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създаване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програмни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по проект,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използвайки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подходящи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езици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програмиране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Учениците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с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професия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Икономист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-информатик” 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могат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работят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в IT компании,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търговски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фирми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както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в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различни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сфери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държавния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частния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бизнес,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във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финансови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застрахователни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компании, производство,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здравеопазване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както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и успешно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управляват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собствен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бизнес.</a:t>
            </a:r>
            <a:endParaRPr lang="bg-BG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8780-B300-69CA-1A71-9108054C4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0F2BE307-6323-2EC0-DA4E-9476CCB99123}"/>
              </a:ext>
            </a:extLst>
          </p:cNvPr>
          <p:cNvSpPr txBox="1"/>
          <p:nvPr/>
        </p:nvSpPr>
        <p:spPr>
          <a:xfrm>
            <a:off x="654599" y="366449"/>
            <a:ext cx="9200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ИКОНОМИКА И МЕНИДЖМЪНТ</a:t>
            </a:r>
          </a:p>
        </p:txBody>
      </p:sp>
      <p:sp>
        <p:nvSpPr>
          <p:cNvPr id="3" name="Round Single Corner Rectangle 1">
            <a:extLst>
              <a:ext uri="{FF2B5EF4-FFF2-40B4-BE49-F238E27FC236}">
                <a16:creationId xmlns:a16="http://schemas.microsoft.com/office/drawing/2014/main" id="{288281B2-AD2C-084F-CE56-30790E3095EC}"/>
              </a:ext>
            </a:extLst>
          </p:cNvPr>
          <p:cNvSpPr/>
          <p:nvPr/>
        </p:nvSpPr>
        <p:spPr>
          <a:xfrm flipH="1" flipV="1">
            <a:off x="10123711" y="-46654"/>
            <a:ext cx="2068283" cy="6904653"/>
          </a:xfrm>
          <a:prstGeom prst="round1Rect">
            <a:avLst>
              <a:gd name="adj" fmla="val 137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0DDC3FD-D4D2-D978-877C-8AC74C846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05" y="5225210"/>
            <a:ext cx="1709364" cy="1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7BE4794E-3762-A84F-C384-0200BFA409DD}"/>
              </a:ext>
            </a:extLst>
          </p:cNvPr>
          <p:cNvSpPr txBox="1"/>
          <p:nvPr/>
        </p:nvSpPr>
        <p:spPr>
          <a:xfrm>
            <a:off x="654599" y="1373245"/>
            <a:ext cx="856404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Специалността „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Икономика и мениджмънт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 дневна форма, трета степен на професионална квалификация по професия „Икономист“  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интензивно изучаване на английски език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Икономистът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администрация на предприятие, фирма или организация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оперативно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управленско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участие в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разработване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структура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предприятието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търсенето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подбора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персонала.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Завършвайки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тази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придобиват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знания и умения как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общи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управленски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ръководят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фирма,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бъдат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ръководители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отдели и направления в малки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предприятия и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големи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компании, да определят стратегии и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управляват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хора,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мотивират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постигане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целите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17223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5539E-757E-EF6E-7738-5F73B4142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1F49DAEC-4081-D078-098B-2F17AC99AE08}"/>
              </a:ext>
            </a:extLst>
          </p:cNvPr>
          <p:cNvSpPr txBox="1"/>
          <p:nvPr/>
        </p:nvSpPr>
        <p:spPr>
          <a:xfrm>
            <a:off x="614452" y="366449"/>
            <a:ext cx="8581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СЪДЕБНА АДМИНИСТРАЦИЯ</a:t>
            </a:r>
            <a:endParaRPr lang="en-IN" sz="3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" name="Round Single Corner Rectangle 1">
            <a:extLst>
              <a:ext uri="{FF2B5EF4-FFF2-40B4-BE49-F238E27FC236}">
                <a16:creationId xmlns:a16="http://schemas.microsoft.com/office/drawing/2014/main" id="{B719C0DA-EEAE-8F02-7046-8DC3A764F42D}"/>
              </a:ext>
            </a:extLst>
          </p:cNvPr>
          <p:cNvSpPr/>
          <p:nvPr/>
        </p:nvSpPr>
        <p:spPr>
          <a:xfrm flipH="1" flipV="1">
            <a:off x="10142373" y="0"/>
            <a:ext cx="2049621" cy="6858000"/>
          </a:xfrm>
          <a:prstGeom prst="round1Rect">
            <a:avLst>
              <a:gd name="adj" fmla="val 137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8003BF04-7F7F-598A-E4AE-25C25577B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04" y="173844"/>
            <a:ext cx="1756560" cy="167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D81A8752-140D-D047-A868-99395A72F055}"/>
              </a:ext>
            </a:extLst>
          </p:cNvPr>
          <p:cNvSpPr txBox="1"/>
          <p:nvPr/>
        </p:nvSpPr>
        <p:spPr>
          <a:xfrm>
            <a:off x="547482" y="1355491"/>
            <a:ext cx="864865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Специалността „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Съдебна администрация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 дневна форма, трета степен на професионална квалификация по професия „Съдебен служител“  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интензивно изучаване на английски език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се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реализират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веднага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след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завършване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средното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образование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секретари,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секретари,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деловодители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статистици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архивари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служители по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сигурността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продължат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във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ВУЗ по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направления „Право“ и „Публична администрация“.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служител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прокуратура, следствие, Национален институт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правосъдието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Висш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съдебен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съвет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(ВСС), Инспектората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към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Висшия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съдебен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съвет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нотариални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кантори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кантори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изпълнители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  <a:endParaRPr lang="bg-BG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6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A432-8F31-0BDD-65ED-2419F462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74FD324-C7B7-F958-2021-A694F652DACE}"/>
              </a:ext>
            </a:extLst>
          </p:cNvPr>
          <p:cNvSpPr txBox="1"/>
          <p:nvPr/>
        </p:nvSpPr>
        <p:spPr>
          <a:xfrm>
            <a:off x="439036" y="70323"/>
            <a:ext cx="86881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МИТНИЧЕСКА И ДАНЪЧНА АДМИНИСТРАЦИЯ</a:t>
            </a:r>
            <a:endParaRPr lang="en-IN" sz="3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" name="Round Single Corner Rectangle 1">
            <a:extLst>
              <a:ext uri="{FF2B5EF4-FFF2-40B4-BE49-F238E27FC236}">
                <a16:creationId xmlns:a16="http://schemas.microsoft.com/office/drawing/2014/main" id="{EE1AF6A3-0872-D717-96F3-824778A02292}"/>
              </a:ext>
            </a:extLst>
          </p:cNvPr>
          <p:cNvSpPr/>
          <p:nvPr/>
        </p:nvSpPr>
        <p:spPr>
          <a:xfrm flipH="1" flipV="1">
            <a:off x="10217017" y="-93307"/>
            <a:ext cx="1974977" cy="6951306"/>
          </a:xfrm>
          <a:prstGeom prst="round1Rect">
            <a:avLst>
              <a:gd name="adj" fmla="val 1376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74F22004-4041-205F-3FAF-B95C52176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28" y="5146766"/>
            <a:ext cx="1575174" cy="1504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D69B9313-F425-D3D8-F240-66F807447BB9}"/>
              </a:ext>
            </a:extLst>
          </p:cNvPr>
          <p:cNvSpPr txBox="1"/>
          <p:nvPr/>
        </p:nvSpPr>
        <p:spPr>
          <a:xfrm>
            <a:off x="209006" y="1595251"/>
            <a:ext cx="965647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Специалността „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Митническа и данъчна администрация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 дневна форма, трета степен на професионална квалификация по професия „Данъчен и митнически посредник“  </a:t>
            </a:r>
            <a:r>
              <a:rPr lang="bg-BG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интензивно  изучаване на немски език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посредник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консултира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физически и юридически лица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тяхната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документация,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задължения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отговорности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последици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принудителното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изпълнение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Данъчният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посредник приема,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съхранява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подготовка и проверка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регистрация,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начислява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сборове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отчита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лихви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наложени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администрация.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Придобилите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квалификация по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изпълняват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свързани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контрол, управление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отчитане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присъщи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отговорностите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данъчната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администрация.</a:t>
            </a: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27849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18584FE-50EE-0A49-BECB-9F41D375E0D9}"/>
              </a:ext>
            </a:extLst>
          </p:cNvPr>
          <p:cNvSpPr/>
          <p:nvPr/>
        </p:nvSpPr>
        <p:spPr>
          <a:xfrm flipV="1">
            <a:off x="0" y="0"/>
            <a:ext cx="5434700" cy="543470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5F21957-0F63-6341-9969-DC0A31EAD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0151164" y="4817162"/>
            <a:ext cx="2040831" cy="20408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7C9165-791C-783E-EEE4-F8EBF5E57A17}"/>
              </a:ext>
            </a:extLst>
          </p:cNvPr>
          <p:cNvSpPr txBox="1"/>
          <p:nvPr/>
        </p:nvSpPr>
        <p:spPr>
          <a:xfrm>
            <a:off x="8510451" y="3961160"/>
            <a:ext cx="3741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УСПЕХИТЕ НА НАШИТЕ УЧЕНИЦИ</a:t>
            </a:r>
            <a:endParaRPr lang="en-ID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935D727-A544-4D70-035F-996B6CA4903B}"/>
              </a:ext>
            </a:extLst>
          </p:cNvPr>
          <p:cNvGrpSpPr/>
          <p:nvPr/>
        </p:nvGrpSpPr>
        <p:grpSpPr>
          <a:xfrm>
            <a:off x="528914" y="304309"/>
            <a:ext cx="9589793" cy="6272714"/>
            <a:chOff x="516085" y="324632"/>
            <a:chExt cx="8794834" cy="59127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FFC8FD-D76E-E355-67A7-C6B138CC1B0F}"/>
                </a:ext>
              </a:extLst>
            </p:cNvPr>
            <p:cNvGrpSpPr/>
            <p:nvPr/>
          </p:nvGrpSpPr>
          <p:grpSpPr>
            <a:xfrm>
              <a:off x="516085" y="324632"/>
              <a:ext cx="8794834" cy="5912757"/>
              <a:chOff x="516085" y="324632"/>
              <a:chExt cx="8794834" cy="59127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AA27F3-B926-8317-D6B5-E1A504854A57}"/>
                  </a:ext>
                </a:extLst>
              </p:cNvPr>
              <p:cNvGrpSpPr/>
              <p:nvPr/>
            </p:nvGrpSpPr>
            <p:grpSpPr>
              <a:xfrm>
                <a:off x="516085" y="324632"/>
                <a:ext cx="8637440" cy="5912757"/>
                <a:chOff x="516085" y="324632"/>
                <a:chExt cx="8637440" cy="5912757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850CC67C-E186-2A92-D305-8BFAD04B726E}"/>
                    </a:ext>
                  </a:extLst>
                </p:cNvPr>
                <p:cNvGrpSpPr/>
                <p:nvPr/>
              </p:nvGrpSpPr>
              <p:grpSpPr>
                <a:xfrm>
                  <a:off x="3510265" y="324632"/>
                  <a:ext cx="5643260" cy="2097993"/>
                  <a:chOff x="3017093" y="512955"/>
                  <a:chExt cx="7885116" cy="2931447"/>
                </a:xfrm>
              </p:grpSpPr>
              <p:sp>
                <p:nvSpPr>
                  <p:cNvPr id="4" name="Rectangle: Rounded Corners 10">
                    <a:extLst>
                      <a:ext uri="{FF2B5EF4-FFF2-40B4-BE49-F238E27FC236}">
                        <a16:creationId xmlns:a16="http://schemas.microsoft.com/office/drawing/2014/main" id="{58953D11-6F38-204B-A729-BB5AB51822FB}"/>
                      </a:ext>
                    </a:extLst>
                  </p:cNvPr>
                  <p:cNvSpPr/>
                  <p:nvPr/>
                </p:nvSpPr>
                <p:spPr>
                  <a:xfrm>
                    <a:off x="4167581" y="1610181"/>
                    <a:ext cx="6734628" cy="1834221"/>
                  </a:xfrm>
                  <a:prstGeom prst="roundRect">
                    <a:avLst>
                      <a:gd name="adj" fmla="val 1200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381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Open Sans" panose="020B0606030504020204" pitchFamily="34" charset="0"/>
                    </a:endParaRPr>
                  </a:p>
                </p:txBody>
              </p:sp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042C226B-AA02-9F47-BBB8-53D25FBB3283}"/>
                      </a:ext>
                    </a:extLst>
                  </p:cNvPr>
                  <p:cNvSpPr/>
                  <p:nvPr/>
                </p:nvSpPr>
                <p:spPr>
                  <a:xfrm>
                    <a:off x="3017093" y="512955"/>
                    <a:ext cx="1980309" cy="2057916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2921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chemeClr val="bg1"/>
                      </a:solidFill>
                      <a:latin typeface="Montserrat" pitchFamily="2" charset="77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34ACF1DF-36D4-5B46-C038-F4BB3692264C}"/>
                    </a:ext>
                  </a:extLst>
                </p:cNvPr>
                <p:cNvGrpSpPr/>
                <p:nvPr/>
              </p:nvGrpSpPr>
              <p:grpSpPr>
                <a:xfrm>
                  <a:off x="516085" y="4029485"/>
                  <a:ext cx="5673733" cy="2207904"/>
                  <a:chOff x="372757" y="2980246"/>
                  <a:chExt cx="7927695" cy="3085021"/>
                </a:xfrm>
              </p:grpSpPr>
              <p:sp>
                <p:nvSpPr>
                  <p:cNvPr id="7" name="Rectangle: Rounded Corners 10">
                    <a:extLst>
                      <a:ext uri="{FF2B5EF4-FFF2-40B4-BE49-F238E27FC236}">
                        <a16:creationId xmlns:a16="http://schemas.microsoft.com/office/drawing/2014/main" id="{95284673-9AC5-2B40-9E27-AAAC48703D7D}"/>
                      </a:ext>
                    </a:extLst>
                  </p:cNvPr>
                  <p:cNvSpPr/>
                  <p:nvPr/>
                </p:nvSpPr>
                <p:spPr>
                  <a:xfrm>
                    <a:off x="1565824" y="4231046"/>
                    <a:ext cx="6734628" cy="1834221"/>
                  </a:xfrm>
                  <a:prstGeom prst="roundRect">
                    <a:avLst>
                      <a:gd name="adj" fmla="val 1200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381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Open Sans" panose="020B0606030504020204" pitchFamily="34" charset="0"/>
                    </a:endParaRPr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FCC4CDAD-D6FA-BA49-AF6F-78C33E717A3F}"/>
                      </a:ext>
                    </a:extLst>
                  </p:cNvPr>
                  <p:cNvSpPr/>
                  <p:nvPr/>
                </p:nvSpPr>
                <p:spPr>
                  <a:xfrm>
                    <a:off x="372757" y="2980246"/>
                    <a:ext cx="2011483" cy="193877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2921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chemeClr val="bg1"/>
                      </a:solidFill>
                      <a:latin typeface="Montserrat" pitchFamily="2" charset="77"/>
                    </a:endParaRPr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8E1DF3F-417D-91A2-36FF-A636BA428229}"/>
                    </a:ext>
                  </a:extLst>
                </p:cNvPr>
                <p:cNvGrpSpPr/>
                <p:nvPr/>
              </p:nvGrpSpPr>
              <p:grpSpPr>
                <a:xfrm>
                  <a:off x="2087507" y="2167195"/>
                  <a:ext cx="5584164" cy="2162812"/>
                  <a:chOff x="3099666" y="422385"/>
                  <a:chExt cx="7802543" cy="3022017"/>
                </a:xfrm>
              </p:grpSpPr>
              <p:sp>
                <p:nvSpPr>
                  <p:cNvPr id="25" name="Rectangle: Rounded Corners 10">
                    <a:extLst>
                      <a:ext uri="{FF2B5EF4-FFF2-40B4-BE49-F238E27FC236}">
                        <a16:creationId xmlns:a16="http://schemas.microsoft.com/office/drawing/2014/main" id="{69E75075-33BA-2141-038F-8395DFAFA266}"/>
                      </a:ext>
                    </a:extLst>
                  </p:cNvPr>
                  <p:cNvSpPr/>
                  <p:nvPr/>
                </p:nvSpPr>
                <p:spPr>
                  <a:xfrm>
                    <a:off x="4167581" y="1610181"/>
                    <a:ext cx="6734628" cy="1834221"/>
                  </a:xfrm>
                  <a:prstGeom prst="roundRect">
                    <a:avLst>
                      <a:gd name="adj" fmla="val 1200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381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Open Sans" panose="020B0606030504020204" pitchFamily="34" charset="0"/>
                    </a:endParaRP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874A21F6-4E4F-70A4-F291-963A678C94EE}"/>
                      </a:ext>
                    </a:extLst>
                  </p:cNvPr>
                  <p:cNvSpPr/>
                  <p:nvPr/>
                </p:nvSpPr>
                <p:spPr>
                  <a:xfrm>
                    <a:off x="3099666" y="422385"/>
                    <a:ext cx="1913730" cy="2057916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292100" sx="102000" sy="102000" algn="ctr" rotWithShape="0">
                      <a:prstClr val="black">
                        <a:alpha val="1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solidFill>
                        <a:schemeClr val="bg1"/>
                      </a:solidFill>
                      <a:latin typeface="Montserrat" pitchFamily="2" charset="77"/>
                    </a:endParaRPr>
                  </a:p>
                </p:txBody>
              </p:sp>
            </p:grp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051C564-36B4-BA31-1296-D61E27ED31BC}"/>
                  </a:ext>
                </a:extLst>
              </p:cNvPr>
              <p:cNvSpPr txBox="1"/>
              <p:nvPr/>
            </p:nvSpPr>
            <p:spPr>
              <a:xfrm>
                <a:off x="4823456" y="1231728"/>
                <a:ext cx="4487463" cy="957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ЗА ПОРЕДНА ГОДИНА СМЕ </a:t>
                </a:r>
                <a:r>
                  <a:rPr lang="bg-BG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ПЪРВИ</a:t>
                </a: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НА ЕВРОПЕЙСКАТА ОЛИМПИАДА ПО СТАТИСТИКА.</a:t>
                </a:r>
                <a:endParaRPr lang="en-IN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EF0E0A-426E-7EE8-2B73-7CEE62C12454}"/>
                  </a:ext>
                </a:extLst>
              </p:cNvPr>
              <p:cNvSpPr txBox="1"/>
              <p:nvPr/>
            </p:nvSpPr>
            <p:spPr>
              <a:xfrm>
                <a:off x="3306623" y="3181584"/>
                <a:ext cx="4499115" cy="87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bg-BG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ОТЛИЧЕН</a:t>
                </a:r>
                <a:r>
                  <a:rPr lang="bg-BG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УСПЕХ ОТ ДЪРЖАВНИТЕ ИЗПИТИ ПО ТЕОРИЯ И ПРАКТИКА НА СПЕЦИАЛНОСТТА </a:t>
                </a:r>
                <a:endParaRPr lang="en-I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F47603-356B-B5D1-4EAB-6BD94205A548}"/>
                  </a:ext>
                </a:extLst>
              </p:cNvPr>
              <p:cNvSpPr txBox="1"/>
              <p:nvPr/>
            </p:nvSpPr>
            <p:spPr>
              <a:xfrm>
                <a:off x="1758442" y="5062633"/>
                <a:ext cx="4459377" cy="957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ПРОВЕЖДАМЕ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</a:t>
                </a: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БЛАГОТВОРИТЕЛНИ КАМПАНИИ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</a:t>
                </a: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ЗА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</a:t>
                </a: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ДА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</a:t>
                </a:r>
                <a:r>
                  <a:rPr lang="bg-BG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ИЗГРАДИМ </a:t>
                </a: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 </a:t>
                </a:r>
                <a:r>
                  <a:rPr lang="bg-BG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rPr>
                  <a:t>ДОБРИ ХОРА</a:t>
                </a:r>
                <a:endParaRPr lang="en-IN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endParaRPr>
              </a:p>
            </p:txBody>
          </p:sp>
        </p:grpSp>
        <p:pic>
          <p:nvPicPr>
            <p:cNvPr id="4098" name="Picture 2" descr="Sustainability Icon PNG Images, Vectors Free Download - Pngtree">
              <a:extLst>
                <a:ext uri="{FF2B5EF4-FFF2-40B4-BE49-F238E27FC236}">
                  <a16:creationId xmlns:a16="http://schemas.microsoft.com/office/drawing/2014/main" id="{1E2F5845-4121-EADB-CC0A-A50491BAA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901" y="421912"/>
              <a:ext cx="1136555" cy="1136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ommunity - Free people icons">
              <a:extLst>
                <a:ext uri="{FF2B5EF4-FFF2-40B4-BE49-F238E27FC236}">
                  <a16:creationId xmlns:a16="http://schemas.microsoft.com/office/drawing/2014/main" id="{EE54BF9A-0BE7-1018-73E1-306746491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101" y="2479965"/>
              <a:ext cx="984439" cy="98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Wellbeing - Free people icons">
              <a:extLst>
                <a:ext uri="{FF2B5EF4-FFF2-40B4-BE49-F238E27FC236}">
                  <a16:creationId xmlns:a16="http://schemas.microsoft.com/office/drawing/2014/main" id="{1B5DC735-4ECF-0E60-45EE-726E3B8AF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12" y="4320121"/>
              <a:ext cx="904822" cy="90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Картина 30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E3C0BF33-A04F-DA73-3A9B-377AF7EA1E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2"/>
            <a:ext cx="1735888" cy="1658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2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typing on a computer&#10;&#10;Description automatically generated">
            <a:extLst>
              <a:ext uri="{FF2B5EF4-FFF2-40B4-BE49-F238E27FC236}">
                <a16:creationId xmlns:a16="http://schemas.microsoft.com/office/drawing/2014/main" id="{3B0421C3-0485-682C-2CA7-96B2946C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4"/>
          <a:stretch>
            <a:fillRect/>
          </a:stretch>
        </p:blipFill>
        <p:spPr>
          <a:xfrm>
            <a:off x="1" y="0"/>
            <a:ext cx="12191995" cy="3308186"/>
          </a:xfrm>
          <a:custGeom>
            <a:avLst/>
            <a:gdLst>
              <a:gd name="connsiteX0" fmla="*/ 0 w 12191995"/>
              <a:gd name="connsiteY0" fmla="*/ 0 h 3308186"/>
              <a:gd name="connsiteX1" fmla="*/ 12191995 w 12191995"/>
              <a:gd name="connsiteY1" fmla="*/ 0 h 3308186"/>
              <a:gd name="connsiteX2" fmla="*/ 12191995 w 12191995"/>
              <a:gd name="connsiteY2" fmla="*/ 2908279 h 3308186"/>
              <a:gd name="connsiteX3" fmla="*/ 12183872 w 12191995"/>
              <a:gd name="connsiteY3" fmla="*/ 2988859 h 3308186"/>
              <a:gd name="connsiteX4" fmla="*/ 11792070 w 12191995"/>
              <a:gd name="connsiteY4" fmla="*/ 3308186 h 3308186"/>
              <a:gd name="connsiteX5" fmla="*/ 399927 w 12191995"/>
              <a:gd name="connsiteY5" fmla="*/ 3308186 h 3308186"/>
              <a:gd name="connsiteX6" fmla="*/ 0 w 12191995"/>
              <a:gd name="connsiteY6" fmla="*/ 2908259 h 33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5" h="3308186">
                <a:moveTo>
                  <a:pt x="0" y="0"/>
                </a:moveTo>
                <a:lnTo>
                  <a:pt x="12191995" y="0"/>
                </a:lnTo>
                <a:lnTo>
                  <a:pt x="12191995" y="2908279"/>
                </a:lnTo>
                <a:lnTo>
                  <a:pt x="12183872" y="2988859"/>
                </a:lnTo>
                <a:cubicBezTo>
                  <a:pt x="12146580" y="3171099"/>
                  <a:pt x="11985335" y="3308186"/>
                  <a:pt x="11792070" y="3308186"/>
                </a:cubicBezTo>
                <a:lnTo>
                  <a:pt x="399927" y="3308186"/>
                </a:lnTo>
                <a:cubicBezTo>
                  <a:pt x="179053" y="3308186"/>
                  <a:pt x="0" y="3129133"/>
                  <a:pt x="0" y="2908259"/>
                </a:cubicBezTo>
                <a:close/>
              </a:path>
            </a:pathLst>
          </a:custGeom>
        </p:spPr>
      </p:pic>
      <p:sp>
        <p:nvSpPr>
          <p:cNvPr id="6" name="Freeform 59">
            <a:extLst>
              <a:ext uri="{FF2B5EF4-FFF2-40B4-BE49-F238E27FC236}">
                <a16:creationId xmlns:a16="http://schemas.microsoft.com/office/drawing/2014/main" id="{243F0BDD-D83F-5147-0720-457873127A4C}"/>
              </a:ext>
            </a:extLst>
          </p:cNvPr>
          <p:cNvSpPr/>
          <p:nvPr/>
        </p:nvSpPr>
        <p:spPr>
          <a:xfrm flipH="1" flipV="1">
            <a:off x="3" y="0"/>
            <a:ext cx="12191997" cy="3308186"/>
          </a:xfrm>
          <a:prstGeom prst="round2SameRect">
            <a:avLst>
              <a:gd name="adj1" fmla="val 12089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5FF1E-F51C-CC4A-B1ED-455DC74C8193}"/>
              </a:ext>
            </a:extLst>
          </p:cNvPr>
          <p:cNvGrpSpPr/>
          <p:nvPr/>
        </p:nvGrpSpPr>
        <p:grpSpPr>
          <a:xfrm>
            <a:off x="11421563" y="3997567"/>
            <a:ext cx="608527" cy="560056"/>
            <a:chOff x="11376843" y="5356567"/>
            <a:chExt cx="608527" cy="560056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127E677-90E6-6743-9F6F-0E7F7819DD8A}"/>
                </a:ext>
              </a:extLst>
            </p:cNvPr>
            <p:cNvSpPr/>
            <p:nvPr/>
          </p:nvSpPr>
          <p:spPr>
            <a:xfrm>
              <a:off x="11376843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4D03422-1A28-F24C-A32E-A81B0D1F5E4A}"/>
                </a:ext>
              </a:extLst>
            </p:cNvPr>
            <p:cNvSpPr/>
            <p:nvPr/>
          </p:nvSpPr>
          <p:spPr>
            <a:xfrm>
              <a:off x="11652436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2484FB8-19BD-B04C-B37C-EF6E2DCCBE84}"/>
                </a:ext>
              </a:extLst>
            </p:cNvPr>
            <p:cNvSpPr/>
            <p:nvPr/>
          </p:nvSpPr>
          <p:spPr>
            <a:xfrm>
              <a:off x="11928029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44480DC-CB5D-6B40-8F99-A912CFA59D97}"/>
                </a:ext>
              </a:extLst>
            </p:cNvPr>
            <p:cNvSpPr/>
            <p:nvPr/>
          </p:nvSpPr>
          <p:spPr>
            <a:xfrm>
              <a:off x="11376843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E81A0E6-B600-6A4D-AAC8-AD38397DB177}"/>
                </a:ext>
              </a:extLst>
            </p:cNvPr>
            <p:cNvSpPr/>
            <p:nvPr/>
          </p:nvSpPr>
          <p:spPr>
            <a:xfrm>
              <a:off x="11652436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EFFE6E4-194D-EF4B-922C-0B5598FE50E3}"/>
                </a:ext>
              </a:extLst>
            </p:cNvPr>
            <p:cNvSpPr/>
            <p:nvPr/>
          </p:nvSpPr>
          <p:spPr>
            <a:xfrm>
              <a:off x="11928029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2EA12AD-6205-374B-ABA1-FA5AF14AD28C}"/>
                </a:ext>
              </a:extLst>
            </p:cNvPr>
            <p:cNvSpPr/>
            <p:nvPr/>
          </p:nvSpPr>
          <p:spPr>
            <a:xfrm>
              <a:off x="11376843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6637B2C-F1BB-8541-B1DC-3628EF6A9400}"/>
                </a:ext>
              </a:extLst>
            </p:cNvPr>
            <p:cNvSpPr/>
            <p:nvPr/>
          </p:nvSpPr>
          <p:spPr>
            <a:xfrm>
              <a:off x="11652436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8104834-1912-E240-B7FA-C68C9037AE72}"/>
                </a:ext>
              </a:extLst>
            </p:cNvPr>
            <p:cNvSpPr/>
            <p:nvPr/>
          </p:nvSpPr>
          <p:spPr>
            <a:xfrm>
              <a:off x="11928029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0721FB4-3CD7-D945-A79D-EE96312F9B99}"/>
                </a:ext>
              </a:extLst>
            </p:cNvPr>
            <p:cNvSpPr/>
            <p:nvPr/>
          </p:nvSpPr>
          <p:spPr>
            <a:xfrm>
              <a:off x="11376843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C8F8FFF-6F55-4946-9357-8DBF5CEF7364}"/>
                </a:ext>
              </a:extLst>
            </p:cNvPr>
            <p:cNvSpPr/>
            <p:nvPr/>
          </p:nvSpPr>
          <p:spPr>
            <a:xfrm>
              <a:off x="11652436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F0C82A2-FE6B-E547-8C60-613B6EFE0E64}"/>
                </a:ext>
              </a:extLst>
            </p:cNvPr>
            <p:cNvSpPr/>
            <p:nvPr/>
          </p:nvSpPr>
          <p:spPr>
            <a:xfrm>
              <a:off x="11928029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adFill>
              <a:gsLst>
                <a:gs pos="28000">
                  <a:schemeClr val="accent1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C972274-1548-C506-4AF6-687383D5CCEA}"/>
              </a:ext>
            </a:extLst>
          </p:cNvPr>
          <p:cNvGrpSpPr/>
          <p:nvPr/>
        </p:nvGrpSpPr>
        <p:grpSpPr>
          <a:xfrm>
            <a:off x="443371" y="3121659"/>
            <a:ext cx="11305259" cy="1583763"/>
            <a:chOff x="443371" y="3121659"/>
            <a:chExt cx="11305259" cy="158376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8628047-05B7-56EE-4AB7-F5872BCDC1AA}"/>
                </a:ext>
              </a:extLst>
            </p:cNvPr>
            <p:cNvGrpSpPr/>
            <p:nvPr/>
          </p:nvGrpSpPr>
          <p:grpSpPr>
            <a:xfrm>
              <a:off x="443371" y="3121659"/>
              <a:ext cx="11305259" cy="1583763"/>
              <a:chOff x="443371" y="3605773"/>
              <a:chExt cx="11305259" cy="158376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29139E7-7151-8D40-3C12-AAC754BC5C44}"/>
                  </a:ext>
                </a:extLst>
              </p:cNvPr>
              <p:cNvGrpSpPr/>
              <p:nvPr/>
            </p:nvGrpSpPr>
            <p:grpSpPr>
              <a:xfrm>
                <a:off x="443371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11A5D35-C619-3343-8743-FF2C4E26A205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ABB497B-51E9-EF48-A7EB-F860D05084BB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1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B6CDB44-7176-630F-A1F0-21B49ADDEACB}"/>
                  </a:ext>
                </a:extLst>
              </p:cNvPr>
              <p:cNvGrpSpPr/>
              <p:nvPr/>
            </p:nvGrpSpPr>
            <p:grpSpPr>
              <a:xfrm>
                <a:off x="2343109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20" name="Rectangle: Rounded Corners 10">
                  <a:extLst>
                    <a:ext uri="{FF2B5EF4-FFF2-40B4-BE49-F238E27FC236}">
                      <a16:creationId xmlns:a16="http://schemas.microsoft.com/office/drawing/2014/main" id="{35CF35E7-5219-D980-C6AE-5E69C83992FC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A5DAC65-9877-B5C4-4051-5BC92FA01E49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2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57BE69A-2748-F881-6E94-A76A572D630D}"/>
                  </a:ext>
                </a:extLst>
              </p:cNvPr>
              <p:cNvGrpSpPr/>
              <p:nvPr/>
            </p:nvGrpSpPr>
            <p:grpSpPr>
              <a:xfrm>
                <a:off x="4242847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61" name="Rectangle: Rounded Corners 10">
                  <a:extLst>
                    <a:ext uri="{FF2B5EF4-FFF2-40B4-BE49-F238E27FC236}">
                      <a16:creationId xmlns:a16="http://schemas.microsoft.com/office/drawing/2014/main" id="{76F1AA89-CCC8-96FA-DED5-B7177184ACDE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5F3D176-138B-6333-7343-69F21CA75DBA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3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60C2E9D-5A0B-4278-584F-31F84BBDA139}"/>
                  </a:ext>
                </a:extLst>
              </p:cNvPr>
              <p:cNvGrpSpPr/>
              <p:nvPr/>
            </p:nvGrpSpPr>
            <p:grpSpPr>
              <a:xfrm>
                <a:off x="6142585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67" name="Rectangle: Rounded Corners 10">
                  <a:extLst>
                    <a:ext uri="{FF2B5EF4-FFF2-40B4-BE49-F238E27FC236}">
                      <a16:creationId xmlns:a16="http://schemas.microsoft.com/office/drawing/2014/main" id="{62E1840F-BE1C-45CC-D9D3-1C325E08D7EA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AA87E7BD-9EE6-AF85-73B6-48F1A4A58F7D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4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6DA288B-A710-93E3-6485-16344A2C7934}"/>
                  </a:ext>
                </a:extLst>
              </p:cNvPr>
              <p:cNvGrpSpPr/>
              <p:nvPr/>
            </p:nvGrpSpPr>
            <p:grpSpPr>
              <a:xfrm>
                <a:off x="8042323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70" name="Rectangle: Rounded Corners 10">
                  <a:extLst>
                    <a:ext uri="{FF2B5EF4-FFF2-40B4-BE49-F238E27FC236}">
                      <a16:creationId xmlns:a16="http://schemas.microsoft.com/office/drawing/2014/main" id="{EC7AFAAE-D908-2A08-6E0D-C16C442B00C4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DD5DABE-A02A-F2E8-A36B-885B49CA712A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5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ABFD094-A460-C70B-6E92-3D6491278139}"/>
                  </a:ext>
                </a:extLst>
              </p:cNvPr>
              <p:cNvGrpSpPr/>
              <p:nvPr/>
            </p:nvGrpSpPr>
            <p:grpSpPr>
              <a:xfrm>
                <a:off x="9942060" y="3605773"/>
                <a:ext cx="1806570" cy="1583763"/>
                <a:chOff x="1755188" y="3984315"/>
                <a:chExt cx="2799236" cy="2454002"/>
              </a:xfrm>
            </p:grpSpPr>
            <p:sp>
              <p:nvSpPr>
                <p:cNvPr id="73" name="Rectangle: Rounded Corners 10">
                  <a:extLst>
                    <a:ext uri="{FF2B5EF4-FFF2-40B4-BE49-F238E27FC236}">
                      <a16:creationId xmlns:a16="http://schemas.microsoft.com/office/drawing/2014/main" id="{CEE4415C-6A7A-A44A-8A2E-C54640651B9F}"/>
                    </a:ext>
                  </a:extLst>
                </p:cNvPr>
                <p:cNvSpPr/>
                <p:nvPr/>
              </p:nvSpPr>
              <p:spPr>
                <a:xfrm flipV="1">
                  <a:off x="1755188" y="4275169"/>
                  <a:ext cx="2799236" cy="216314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sx="102000" sy="102000" algn="c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4FFD0CA7-8923-EEAD-611D-C00F16CA0238}"/>
                    </a:ext>
                  </a:extLst>
                </p:cNvPr>
                <p:cNvSpPr/>
                <p:nvPr/>
              </p:nvSpPr>
              <p:spPr>
                <a:xfrm>
                  <a:off x="2840376" y="3984315"/>
                  <a:ext cx="628861" cy="62886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92100" sx="102000" sy="102000" algn="ctr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</a:rPr>
                    <a:t>6</a:t>
                  </a: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291C1AD-D708-4AF5-AFE6-B1C31BE77636}"/>
                </a:ext>
              </a:extLst>
            </p:cNvPr>
            <p:cNvSpPr txBox="1"/>
            <p:nvPr/>
          </p:nvSpPr>
          <p:spPr>
            <a:xfrm>
              <a:off x="525753" y="3830845"/>
              <a:ext cx="16476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СИЛНИ</a:t>
              </a:r>
              <a:endParaRPr lang="en-I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B0B9847-9F15-DCFD-FA37-E6C2CEBD6E27}"/>
                </a:ext>
              </a:extLst>
            </p:cNvPr>
            <p:cNvSpPr txBox="1"/>
            <p:nvPr/>
          </p:nvSpPr>
          <p:spPr>
            <a:xfrm>
              <a:off x="2425490" y="3830845"/>
              <a:ext cx="16476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СМЕЛИ</a:t>
              </a:r>
              <a:endParaRPr lang="en-I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EA39-3663-C8B2-5DBF-651CC958ACC5}"/>
                </a:ext>
              </a:extLst>
            </p:cNvPr>
            <p:cNvSpPr txBox="1"/>
            <p:nvPr/>
          </p:nvSpPr>
          <p:spPr>
            <a:xfrm>
              <a:off x="4258203" y="3933699"/>
              <a:ext cx="17329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ОБРАЗОВАНИ</a:t>
              </a:r>
              <a:endParaRPr lang="en-I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2B1790F-A181-5554-C23E-CA2EE3443490}"/>
                </a:ext>
              </a:extLst>
            </p:cNvPr>
            <p:cNvSpPr txBox="1"/>
            <p:nvPr/>
          </p:nvSpPr>
          <p:spPr>
            <a:xfrm>
              <a:off x="6267669" y="3918310"/>
              <a:ext cx="16476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СОЦИАЛНИ</a:t>
              </a:r>
              <a:endPara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5661755-DB3E-F0ED-19BD-1AE39D3F6E2B}"/>
                </a:ext>
              </a:extLst>
            </p:cNvPr>
            <p:cNvSpPr txBox="1"/>
            <p:nvPr/>
          </p:nvSpPr>
          <p:spPr>
            <a:xfrm>
              <a:off x="8040077" y="3904658"/>
              <a:ext cx="1846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ПОДГОТВЕНИ</a:t>
              </a:r>
              <a:endParaRPr lang="en-IN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850429-1983-DEE4-07CB-3280F66D7A07}"/>
                </a:ext>
              </a:extLst>
            </p:cNvPr>
            <p:cNvSpPr txBox="1"/>
            <p:nvPr/>
          </p:nvSpPr>
          <p:spPr>
            <a:xfrm>
              <a:off x="10018577" y="3830845"/>
              <a:ext cx="16476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bg-BG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ЛИЧНОСТИ</a:t>
              </a:r>
              <a:endParaRPr lang="en-I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12BBCEE-2307-000F-FAEF-E08F5FD97EA0}"/>
              </a:ext>
            </a:extLst>
          </p:cNvPr>
          <p:cNvGrpSpPr/>
          <p:nvPr/>
        </p:nvGrpSpPr>
        <p:grpSpPr>
          <a:xfrm>
            <a:off x="226424" y="4824191"/>
            <a:ext cx="11803666" cy="1348575"/>
            <a:chOff x="443371" y="4566423"/>
            <a:chExt cx="11426182" cy="54436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B39D231-9450-6827-527A-E8D5A67FEBF6}"/>
                </a:ext>
              </a:extLst>
            </p:cNvPr>
            <p:cNvSpPr txBox="1"/>
            <p:nvPr/>
          </p:nvSpPr>
          <p:spPr>
            <a:xfrm>
              <a:off x="443371" y="4604756"/>
              <a:ext cx="1899739" cy="283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sz="1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Изграждаме самочувствие</a:t>
              </a:r>
              <a:endParaRPr lang="en-IN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847DFF6-30A5-7F71-C425-CB3A816A4BBF}"/>
                </a:ext>
              </a:extLst>
            </p:cNvPr>
            <p:cNvSpPr txBox="1"/>
            <p:nvPr/>
          </p:nvSpPr>
          <p:spPr>
            <a:xfrm>
              <a:off x="2355093" y="4583691"/>
              <a:ext cx="1976255" cy="413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sz="1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Работим</a:t>
              </a:r>
              <a:r>
                <a:rPr lang="bg-BG" sz="12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 за </a:t>
              </a:r>
              <a:r>
                <a:rPr lang="bg-BG" sz="1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силна воля и дисциплина</a:t>
              </a:r>
              <a:endParaRPr lang="en-IN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31B4982-A063-B33D-DC7C-0FF88A04E6B1}"/>
                </a:ext>
              </a:extLst>
            </p:cNvPr>
            <p:cNvSpPr txBox="1"/>
            <p:nvPr/>
          </p:nvSpPr>
          <p:spPr>
            <a:xfrm>
              <a:off x="4255876" y="4593436"/>
              <a:ext cx="1899739" cy="413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sz="1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Даваме Трайни знания и умения</a:t>
              </a:r>
              <a:endParaRPr lang="en-IN" sz="14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470D518-B1DB-7B06-55D9-7B217D2016A8}"/>
                </a:ext>
              </a:extLst>
            </p:cNvPr>
            <p:cNvSpPr txBox="1"/>
            <p:nvPr/>
          </p:nvSpPr>
          <p:spPr>
            <a:xfrm>
              <a:off x="6142585" y="4583691"/>
              <a:ext cx="1976255" cy="467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sz="16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Имаме Ученици с добродетели</a:t>
              </a:r>
              <a:endParaRPr lang="en-IN" sz="16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4D7E4A2-E2B5-6DB0-FFC6-8A0567EF66A4}"/>
                </a:ext>
              </a:extLst>
            </p:cNvPr>
            <p:cNvSpPr txBox="1"/>
            <p:nvPr/>
          </p:nvSpPr>
          <p:spPr>
            <a:xfrm>
              <a:off x="8042322" y="4604756"/>
              <a:ext cx="1899739" cy="353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Знаещи и можещи</a:t>
              </a:r>
              <a:endParaRPr lang="en-IN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E015C8F-84C2-B3BB-5AD1-79C4A4290A3B}"/>
                </a:ext>
              </a:extLst>
            </p:cNvPr>
            <p:cNvSpPr txBox="1"/>
            <p:nvPr/>
          </p:nvSpPr>
          <p:spPr>
            <a:xfrm>
              <a:off x="9969814" y="4566423"/>
              <a:ext cx="1899739" cy="544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800"/>
                </a:spcBef>
              </a:pPr>
              <a:r>
                <a:rPr lang="bg-BG" sz="14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Хора, които знаят вярната посока в живота си</a:t>
              </a:r>
              <a:endParaRPr lang="en-IN" sz="14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865FFB1-49D8-575B-D2DB-23B053B51E70}"/>
              </a:ext>
            </a:extLst>
          </p:cNvPr>
          <p:cNvSpPr txBox="1"/>
          <p:nvPr/>
        </p:nvSpPr>
        <p:spPr>
          <a:xfrm>
            <a:off x="46587" y="742069"/>
            <a:ext cx="12145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ИЗБЕРЕТЕ НАС, ЗАЩОТО НИЕ ПРЕДЛАГАМЕ РЕШЕНИЯ – НАШИТЕ УЧЕНИЦИ СА </a:t>
            </a:r>
            <a:endParaRPr lang="en-I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94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23A9529-83E9-9341-95EB-9EE333D81F19}"/>
              </a:ext>
            </a:extLst>
          </p:cNvPr>
          <p:cNvGrpSpPr/>
          <p:nvPr/>
        </p:nvGrpSpPr>
        <p:grpSpPr>
          <a:xfrm>
            <a:off x="4958991" y="-119999"/>
            <a:ext cx="5998824" cy="5998952"/>
            <a:chOff x="4933408" y="1196010"/>
            <a:chExt cx="3750922" cy="3751002"/>
          </a:xfrm>
          <a:solidFill>
            <a:srgbClr val="FA6422">
              <a:alpha val="5000"/>
            </a:srgbClr>
          </a:solidFill>
        </p:grpSpPr>
        <p:grpSp>
          <p:nvGrpSpPr>
            <p:cNvPr id="36" name="Graphic 12">
              <a:extLst>
                <a:ext uri="{FF2B5EF4-FFF2-40B4-BE49-F238E27FC236}">
                  <a16:creationId xmlns:a16="http://schemas.microsoft.com/office/drawing/2014/main" id="{0110CFAB-360A-1640-8A67-96CBFC7213E4}"/>
                </a:ext>
              </a:extLst>
            </p:cNvPr>
            <p:cNvGrpSpPr/>
            <p:nvPr/>
          </p:nvGrpSpPr>
          <p:grpSpPr>
            <a:xfrm flipH="1" flipV="1">
              <a:off x="4933408" y="1196010"/>
              <a:ext cx="1875740" cy="1875820"/>
              <a:chOff x="4933408" y="1196010"/>
              <a:chExt cx="1875740" cy="1875820"/>
            </a:xfrm>
            <a:grpFill/>
          </p:grpSpPr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E15AFE34-E22E-3941-8029-946B1B6080DF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EB0F8789-1205-7F4C-9428-73C5B6C48B5E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62F6D5A3-7EB7-3B45-915C-9D517D668C8E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7" name="Graphic 10">
              <a:extLst>
                <a:ext uri="{FF2B5EF4-FFF2-40B4-BE49-F238E27FC236}">
                  <a16:creationId xmlns:a16="http://schemas.microsoft.com/office/drawing/2014/main" id="{9538C7A9-E52A-5740-BAB9-0E4E7439AB58}"/>
                </a:ext>
              </a:extLst>
            </p:cNvPr>
            <p:cNvGrpSpPr/>
            <p:nvPr/>
          </p:nvGrpSpPr>
          <p:grpSpPr>
            <a:xfrm flipV="1">
              <a:off x="6808590" y="1196010"/>
              <a:ext cx="1875740" cy="1875820"/>
              <a:chOff x="6808590" y="1196010"/>
              <a:chExt cx="1875740" cy="1875820"/>
            </a:xfrm>
            <a:grpFill/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20013C25-EFDB-D347-945C-962A0F776169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6C825A0C-7989-F844-A9E0-771BE81695CD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DC90D9FB-995A-024D-9209-24FB63B4EA2B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B9E36FD1-052B-484B-BC39-371C01A758A5}"/>
                </a:ext>
              </a:extLst>
            </p:cNvPr>
            <p:cNvGrpSpPr/>
            <p:nvPr/>
          </p:nvGrpSpPr>
          <p:grpSpPr>
            <a:xfrm flipH="1">
              <a:off x="4933408" y="3071192"/>
              <a:ext cx="1875740" cy="1875820"/>
              <a:chOff x="4933408" y="3071192"/>
              <a:chExt cx="1875740" cy="1875820"/>
            </a:xfrm>
            <a:grpFill/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F445E897-F81F-734A-816A-2B48BB882571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917F46D6-88D2-BE4B-A49C-D0B72AD3A960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523E3BE6-7425-424C-8727-5D855B1A75D4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9" name="Graphic 11">
              <a:extLst>
                <a:ext uri="{FF2B5EF4-FFF2-40B4-BE49-F238E27FC236}">
                  <a16:creationId xmlns:a16="http://schemas.microsoft.com/office/drawing/2014/main" id="{52CE5728-5FE7-A641-8D0F-DC434140EFBF}"/>
                </a:ext>
              </a:extLst>
            </p:cNvPr>
            <p:cNvGrpSpPr/>
            <p:nvPr/>
          </p:nvGrpSpPr>
          <p:grpSpPr>
            <a:xfrm>
              <a:off x="6808590" y="3071192"/>
              <a:ext cx="1875740" cy="1875820"/>
              <a:chOff x="6808590" y="3071192"/>
              <a:chExt cx="1875740" cy="1875820"/>
            </a:xfrm>
            <a:grpFill/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67609EF5-2F3C-914A-8FD7-F035B9668C30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39C7FFC7-81A9-E646-B664-17A02DF0FE10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0D8B79F4-88D2-9B45-84D7-8F3DDA70E1AF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D96604-834E-A71D-5565-456D584259EA}"/>
              </a:ext>
            </a:extLst>
          </p:cNvPr>
          <p:cNvSpPr txBox="1"/>
          <p:nvPr/>
        </p:nvSpPr>
        <p:spPr>
          <a:xfrm>
            <a:off x="565945" y="230450"/>
            <a:ext cx="11963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УВАЖАЕМИ РОДИТЕЛИ</a:t>
            </a:r>
            <a:r>
              <a:rPr lang="bg-BG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,</a:t>
            </a:r>
            <a:endParaRPr lang="en-IN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C7601-685D-8C64-BFDE-7C3C2E134E6D}"/>
              </a:ext>
            </a:extLst>
          </p:cNvPr>
          <p:cNvSpPr txBox="1"/>
          <p:nvPr/>
        </p:nvSpPr>
        <p:spPr>
          <a:xfrm>
            <a:off x="242596" y="1236211"/>
            <a:ext cx="11612174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искате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ли да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имате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щастливо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образовано и успешно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  ПГИМ Пазарджик  е тук за да Ви стане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съюзник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партньор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С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просторни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дигитализирани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класни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стаи, с модерна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спортна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зала, с отлично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подготвени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разбиращи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преподаватели,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помогнем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да достигнете целите си за да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развием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заедно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вашият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син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или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дъщеря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Картина 4" descr="Картина, която съдържа Графика, графичен дизайн, текст, дизайн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73FCABC-0AE5-6A83-DB72-2FF34B330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413" y="4983505"/>
            <a:ext cx="1501986" cy="16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3C586-7D9F-F530-6AFB-8E3CBF5DF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58CB-D7E7-D045-F4FF-648F8A5F7B70}"/>
              </a:ext>
            </a:extLst>
          </p:cNvPr>
          <p:cNvGrpSpPr/>
          <p:nvPr/>
        </p:nvGrpSpPr>
        <p:grpSpPr>
          <a:xfrm>
            <a:off x="4958991" y="-119999"/>
            <a:ext cx="5998824" cy="5998952"/>
            <a:chOff x="4933408" y="1196010"/>
            <a:chExt cx="3750922" cy="3751002"/>
          </a:xfrm>
          <a:solidFill>
            <a:srgbClr val="FA6422">
              <a:alpha val="5000"/>
            </a:srgbClr>
          </a:solidFill>
        </p:grpSpPr>
        <p:grpSp>
          <p:nvGrpSpPr>
            <p:cNvPr id="36" name="Graphic 12">
              <a:extLst>
                <a:ext uri="{FF2B5EF4-FFF2-40B4-BE49-F238E27FC236}">
                  <a16:creationId xmlns:a16="http://schemas.microsoft.com/office/drawing/2014/main" id="{A8DE17FB-B2F1-5549-9B43-0B935D6F68E8}"/>
                </a:ext>
              </a:extLst>
            </p:cNvPr>
            <p:cNvGrpSpPr/>
            <p:nvPr/>
          </p:nvGrpSpPr>
          <p:grpSpPr>
            <a:xfrm flipH="1" flipV="1">
              <a:off x="4933408" y="1196010"/>
              <a:ext cx="1875740" cy="1875820"/>
              <a:chOff x="4933408" y="1196010"/>
              <a:chExt cx="1875740" cy="1875820"/>
            </a:xfrm>
            <a:grpFill/>
          </p:grpSpPr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681B5413-C442-A4B7-519F-47FBE0B4378E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D0601E5B-97D2-41F8-950A-B9621E5D3C32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3A78DC06-D06F-D311-050A-4AC204F5AFA6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7" name="Graphic 10">
              <a:extLst>
                <a:ext uri="{FF2B5EF4-FFF2-40B4-BE49-F238E27FC236}">
                  <a16:creationId xmlns:a16="http://schemas.microsoft.com/office/drawing/2014/main" id="{FC8577AB-49DB-B1AB-0A9C-1DEE95ED55E8}"/>
                </a:ext>
              </a:extLst>
            </p:cNvPr>
            <p:cNvGrpSpPr/>
            <p:nvPr/>
          </p:nvGrpSpPr>
          <p:grpSpPr>
            <a:xfrm flipV="1">
              <a:off x="6808590" y="1196010"/>
              <a:ext cx="1875740" cy="1875820"/>
              <a:chOff x="6808590" y="1196010"/>
              <a:chExt cx="1875740" cy="1875820"/>
            </a:xfrm>
            <a:grpFill/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5902B5E8-B766-0B43-804F-EFF85E89F171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EBDA0D4D-DC55-B16E-7269-D947ADFF3026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669BAB17-EBB6-571E-DD42-B351509E20E1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781594F6-A341-1B86-AC5E-0DF9596DD801}"/>
                </a:ext>
              </a:extLst>
            </p:cNvPr>
            <p:cNvGrpSpPr/>
            <p:nvPr/>
          </p:nvGrpSpPr>
          <p:grpSpPr>
            <a:xfrm flipH="1">
              <a:off x="4933408" y="3071192"/>
              <a:ext cx="1875740" cy="1875820"/>
              <a:chOff x="4933408" y="3071192"/>
              <a:chExt cx="1875740" cy="1875820"/>
            </a:xfrm>
            <a:grpFill/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6358D3C8-3F7D-45B8-7DCC-A233174ABF61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4A097CF9-3F76-DDCA-A351-3F8F2EF57A32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3A94327B-C354-2359-14E1-C3F72D5E700C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9" name="Graphic 11">
              <a:extLst>
                <a:ext uri="{FF2B5EF4-FFF2-40B4-BE49-F238E27FC236}">
                  <a16:creationId xmlns:a16="http://schemas.microsoft.com/office/drawing/2014/main" id="{944FC44E-D968-1A2F-1EA9-871793FC5B2F}"/>
                </a:ext>
              </a:extLst>
            </p:cNvPr>
            <p:cNvGrpSpPr/>
            <p:nvPr/>
          </p:nvGrpSpPr>
          <p:grpSpPr>
            <a:xfrm>
              <a:off x="6808590" y="3071192"/>
              <a:ext cx="1875740" cy="1875820"/>
              <a:chOff x="6808590" y="3071192"/>
              <a:chExt cx="1875740" cy="1875820"/>
            </a:xfrm>
            <a:grpFill/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5D40799A-0BEA-93CF-D137-D024A6DBDC11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6565247B-414C-AD16-C50E-CD96DDB0C42A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5F77D654-A70C-7858-E643-8B1E628287AC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5A169D-4933-9A5C-071C-AEF29F9D9BB1}"/>
              </a:ext>
            </a:extLst>
          </p:cNvPr>
          <p:cNvSpPr txBox="1"/>
          <p:nvPr/>
        </p:nvSpPr>
        <p:spPr>
          <a:xfrm>
            <a:off x="455059" y="613528"/>
            <a:ext cx="11173497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избора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ПГИМ,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просто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избирате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къде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учи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детето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имате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ежедневна информация за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напредъка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развиете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неговата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нейната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креативност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заедно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работим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трайни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знания и умения, самочувствие и воля за успех.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Картина 9" descr="Картина, която съдържа текст, екранна снимка, графичен дизайн, График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CFC8E607-EA6C-5A8F-436D-D5E7CAC4C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17" y="3742397"/>
            <a:ext cx="4869086" cy="28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9F49-5C3A-7837-D231-2043B426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erson in a suit giving a thumbs up&#10;&#10;Description automatically generated">
            <a:extLst>
              <a:ext uri="{FF2B5EF4-FFF2-40B4-BE49-F238E27FC236}">
                <a16:creationId xmlns:a16="http://schemas.microsoft.com/office/drawing/2014/main" id="{039CE84D-81BC-36F7-CDB2-99E8F9551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r="21602" b="3486"/>
          <a:stretch/>
        </p:blipFill>
        <p:spPr>
          <a:xfrm>
            <a:off x="6747806" y="421410"/>
            <a:ext cx="5631603" cy="64365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A8FFFC-1B26-EFE1-AEFD-95B8C8D03AD5}"/>
              </a:ext>
            </a:extLst>
          </p:cNvPr>
          <p:cNvGrpSpPr/>
          <p:nvPr/>
        </p:nvGrpSpPr>
        <p:grpSpPr>
          <a:xfrm>
            <a:off x="4958991" y="-119999"/>
            <a:ext cx="5998824" cy="5998952"/>
            <a:chOff x="4933408" y="1196010"/>
            <a:chExt cx="3750922" cy="3751002"/>
          </a:xfrm>
          <a:solidFill>
            <a:srgbClr val="FA6422">
              <a:alpha val="5000"/>
            </a:srgbClr>
          </a:solidFill>
        </p:grpSpPr>
        <p:grpSp>
          <p:nvGrpSpPr>
            <p:cNvPr id="36" name="Graphic 12">
              <a:extLst>
                <a:ext uri="{FF2B5EF4-FFF2-40B4-BE49-F238E27FC236}">
                  <a16:creationId xmlns:a16="http://schemas.microsoft.com/office/drawing/2014/main" id="{8D392F28-0C74-A8BD-C9BA-1D0424972304}"/>
                </a:ext>
              </a:extLst>
            </p:cNvPr>
            <p:cNvGrpSpPr/>
            <p:nvPr/>
          </p:nvGrpSpPr>
          <p:grpSpPr>
            <a:xfrm flipH="1" flipV="1">
              <a:off x="4933408" y="1196010"/>
              <a:ext cx="1875740" cy="1875820"/>
              <a:chOff x="4933408" y="1196010"/>
              <a:chExt cx="1875740" cy="1875820"/>
            </a:xfrm>
            <a:grpFill/>
          </p:grpSpPr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FAC3535E-383A-0D9A-C4E5-15AEBD5952E7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19EEFFAE-35C9-A3B9-4164-D5959A5A3C4E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D856950B-DE55-3B18-D39F-2E04FAF26CA2}"/>
                  </a:ext>
                </a:extLst>
              </p:cNvPr>
              <p:cNvSpPr/>
              <p:nvPr/>
            </p:nvSpPr>
            <p:spPr>
              <a:xfrm>
                <a:off x="4933408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7" name="Graphic 10">
              <a:extLst>
                <a:ext uri="{FF2B5EF4-FFF2-40B4-BE49-F238E27FC236}">
                  <a16:creationId xmlns:a16="http://schemas.microsoft.com/office/drawing/2014/main" id="{2B6281A2-6F1B-F26B-770C-37087E6BB3C9}"/>
                </a:ext>
              </a:extLst>
            </p:cNvPr>
            <p:cNvGrpSpPr/>
            <p:nvPr/>
          </p:nvGrpSpPr>
          <p:grpSpPr>
            <a:xfrm flipV="1">
              <a:off x="6808590" y="1196010"/>
              <a:ext cx="1875740" cy="1875820"/>
              <a:chOff x="6808590" y="1196010"/>
              <a:chExt cx="1875740" cy="1875820"/>
            </a:xfrm>
            <a:grpFill/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0C38F018-5203-F433-CCBA-B320B6BD07BD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DFF2AFB5-4129-E84D-7940-A1071327F423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B9C289B9-8221-930A-35D1-C15F7220D8C5}"/>
                  </a:ext>
                </a:extLst>
              </p:cNvPr>
              <p:cNvSpPr/>
              <p:nvPr/>
            </p:nvSpPr>
            <p:spPr>
              <a:xfrm>
                <a:off x="6808590" y="1196010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C159577F-9224-8748-CBD0-2E36101F7361}"/>
                </a:ext>
              </a:extLst>
            </p:cNvPr>
            <p:cNvGrpSpPr/>
            <p:nvPr/>
          </p:nvGrpSpPr>
          <p:grpSpPr>
            <a:xfrm flipH="1">
              <a:off x="4933408" y="3071192"/>
              <a:ext cx="1875740" cy="1875820"/>
              <a:chOff x="4933408" y="3071192"/>
              <a:chExt cx="1875740" cy="1875820"/>
            </a:xfrm>
            <a:grpFill/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D9840884-9F17-CC24-0449-AF729EB58993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9415648E-4330-F838-A343-70215B71D88E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F3DE2752-5A7D-6BC5-CA8F-BE4F9B060269}"/>
                  </a:ext>
                </a:extLst>
              </p:cNvPr>
              <p:cNvSpPr/>
              <p:nvPr/>
            </p:nvSpPr>
            <p:spPr>
              <a:xfrm>
                <a:off x="4933408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  <p:grpSp>
          <p:nvGrpSpPr>
            <p:cNvPr id="39" name="Graphic 11">
              <a:extLst>
                <a:ext uri="{FF2B5EF4-FFF2-40B4-BE49-F238E27FC236}">
                  <a16:creationId xmlns:a16="http://schemas.microsoft.com/office/drawing/2014/main" id="{EE1FE7F8-228B-FEC9-F3F1-1DC34AFB2151}"/>
                </a:ext>
              </a:extLst>
            </p:cNvPr>
            <p:cNvGrpSpPr/>
            <p:nvPr/>
          </p:nvGrpSpPr>
          <p:grpSpPr>
            <a:xfrm>
              <a:off x="6808590" y="3071192"/>
              <a:ext cx="1875740" cy="1875820"/>
              <a:chOff x="6808590" y="3071192"/>
              <a:chExt cx="1875740" cy="1875820"/>
            </a:xfrm>
            <a:grpFill/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2A7EC107-7C08-6A6D-6B88-028036B200C9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875740" cy="1875820"/>
              </a:xfrm>
              <a:custGeom>
                <a:avLst/>
                <a:gdLst>
                  <a:gd name="connsiteX0" fmla="*/ 1851842 w 1875740"/>
                  <a:gd name="connsiteY0" fmla="*/ 0 h 1875820"/>
                  <a:gd name="connsiteX1" fmla="*/ 1309436 w 1875740"/>
                  <a:gd name="connsiteY1" fmla="*/ 1309515 h 1875820"/>
                  <a:gd name="connsiteX2" fmla="*/ 0 w 1875740"/>
                  <a:gd name="connsiteY2" fmla="*/ 1851922 h 1875820"/>
                  <a:gd name="connsiteX3" fmla="*/ 0 w 1875740"/>
                  <a:gd name="connsiteY3" fmla="*/ 1875820 h 1875820"/>
                  <a:gd name="connsiteX4" fmla="*/ 1326312 w 1875740"/>
                  <a:gd name="connsiteY4" fmla="*/ 1326392 h 1875820"/>
                  <a:gd name="connsiteX5" fmla="*/ 1875741 w 1875740"/>
                  <a:gd name="connsiteY5" fmla="*/ 0 h 1875820"/>
                  <a:gd name="connsiteX6" fmla="*/ 1851842 w 1875740"/>
                  <a:gd name="connsiteY6" fmla="*/ 0 h 187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740" h="1875820">
                    <a:moveTo>
                      <a:pt x="1851842" y="0"/>
                    </a:moveTo>
                    <a:cubicBezTo>
                      <a:pt x="1851842" y="494729"/>
                      <a:pt x="1659257" y="959774"/>
                      <a:pt x="1309436" y="1309515"/>
                    </a:cubicBezTo>
                    <a:cubicBezTo>
                      <a:pt x="959694" y="1659257"/>
                      <a:pt x="494649" y="1851922"/>
                      <a:pt x="0" y="1851922"/>
                    </a:cubicBezTo>
                    <a:lnTo>
                      <a:pt x="0" y="1875820"/>
                    </a:lnTo>
                    <a:cubicBezTo>
                      <a:pt x="501033" y="1875820"/>
                      <a:pt x="972023" y="1680682"/>
                      <a:pt x="1326312" y="1326392"/>
                    </a:cubicBezTo>
                    <a:cubicBezTo>
                      <a:pt x="1680602" y="972102"/>
                      <a:pt x="1875741" y="501112"/>
                      <a:pt x="1875741" y="0"/>
                    </a:cubicBezTo>
                    <a:lnTo>
                      <a:pt x="185184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A6600CC7-A536-7C0A-506E-49E3745E042B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537210" cy="1537290"/>
              </a:xfrm>
              <a:custGeom>
                <a:avLst/>
                <a:gdLst>
                  <a:gd name="connsiteX0" fmla="*/ 1513312 w 1537210"/>
                  <a:gd name="connsiteY0" fmla="*/ 0 h 1537290"/>
                  <a:gd name="connsiteX1" fmla="*/ 0 w 1537210"/>
                  <a:gd name="connsiteY1" fmla="*/ 1513392 h 1537290"/>
                  <a:gd name="connsiteX2" fmla="*/ 0 w 1537210"/>
                  <a:gd name="connsiteY2" fmla="*/ 1537290 h 1537290"/>
                  <a:gd name="connsiteX3" fmla="*/ 1537210 w 1537210"/>
                  <a:gd name="connsiteY3" fmla="*/ 0 h 1537290"/>
                  <a:gd name="connsiteX4" fmla="*/ 1513312 w 1537210"/>
                  <a:gd name="connsiteY4" fmla="*/ 0 h 153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7210" h="1537290">
                    <a:moveTo>
                      <a:pt x="1513312" y="0"/>
                    </a:moveTo>
                    <a:cubicBezTo>
                      <a:pt x="1513312" y="834536"/>
                      <a:pt x="834416" y="1513392"/>
                      <a:pt x="0" y="1513392"/>
                    </a:cubicBezTo>
                    <a:lnTo>
                      <a:pt x="0" y="1537290"/>
                    </a:lnTo>
                    <a:cubicBezTo>
                      <a:pt x="847582" y="1537290"/>
                      <a:pt x="1537210" y="847662"/>
                      <a:pt x="1537210" y="0"/>
                    </a:cubicBezTo>
                    <a:lnTo>
                      <a:pt x="151331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3D649220-721C-3B81-CF9E-D1CAAFE961C2}"/>
                  </a:ext>
                </a:extLst>
              </p:cNvPr>
              <p:cNvSpPr/>
              <p:nvPr/>
            </p:nvSpPr>
            <p:spPr>
              <a:xfrm>
                <a:off x="6808590" y="3071192"/>
                <a:ext cx="1198680" cy="1198759"/>
              </a:xfrm>
              <a:custGeom>
                <a:avLst/>
                <a:gdLst>
                  <a:gd name="connsiteX0" fmla="*/ 1174782 w 1198680"/>
                  <a:gd name="connsiteY0" fmla="*/ 0 h 1198759"/>
                  <a:gd name="connsiteX1" fmla="*/ 0 w 1198680"/>
                  <a:gd name="connsiteY1" fmla="*/ 1174861 h 1198759"/>
                  <a:gd name="connsiteX2" fmla="*/ 0 w 1198680"/>
                  <a:gd name="connsiteY2" fmla="*/ 1198760 h 1198759"/>
                  <a:gd name="connsiteX3" fmla="*/ 1198680 w 1198680"/>
                  <a:gd name="connsiteY3" fmla="*/ 0 h 1198759"/>
                  <a:gd name="connsiteX4" fmla="*/ 1174782 w 1198680"/>
                  <a:gd name="connsiteY4" fmla="*/ 0 h 119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80" h="1198759">
                    <a:moveTo>
                      <a:pt x="1174782" y="0"/>
                    </a:moveTo>
                    <a:cubicBezTo>
                      <a:pt x="1174782" y="647816"/>
                      <a:pt x="647736" y="1174861"/>
                      <a:pt x="0" y="1174861"/>
                    </a:cubicBezTo>
                    <a:lnTo>
                      <a:pt x="0" y="1198760"/>
                    </a:lnTo>
                    <a:cubicBezTo>
                      <a:pt x="660982" y="1198760"/>
                      <a:pt x="1198680" y="661022"/>
                      <a:pt x="1198680" y="0"/>
                    </a:cubicBezTo>
                    <a:lnTo>
                      <a:pt x="1174782" y="0"/>
                    </a:lnTo>
                    <a:close/>
                  </a:path>
                </a:pathLst>
              </a:custGeom>
              <a:grpFill/>
              <a:ln w="39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Open Sans" panose="020B060603050402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685999-05D2-D747-27AC-A36EAEEF4FCE}"/>
              </a:ext>
            </a:extLst>
          </p:cNvPr>
          <p:cNvSpPr txBox="1"/>
          <p:nvPr/>
        </p:nvSpPr>
        <p:spPr>
          <a:xfrm>
            <a:off x="242596" y="828058"/>
            <a:ext cx="8126963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Чрез участие в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многобройни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конкурси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областта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икономиката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дигиталните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науки,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математиката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спорта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изградим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самочувствие и 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постигнем отлична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професионална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подготовка. Изберете нас, </a:t>
            </a:r>
            <a:r>
              <a:rPr lang="ru-RU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защото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ПГИМ е </a:t>
            </a:r>
            <a:r>
              <a:rPr lang="ru-RU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училището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всички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стават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успешни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DB10728-A5B0-0D48-A251-0856BA733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3931798"/>
            <a:ext cx="2926202" cy="2926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CBC3EC-643B-D0D6-E40D-914F1D91BC4C}"/>
              </a:ext>
            </a:extLst>
          </p:cNvPr>
          <p:cNvSpPr txBox="1"/>
          <p:nvPr/>
        </p:nvSpPr>
        <p:spPr>
          <a:xfrm>
            <a:off x="5583771" y="2649510"/>
            <a:ext cx="5824041" cy="379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C582E-A854-524D-8366-F6ACF25E4744}"/>
              </a:ext>
            </a:extLst>
          </p:cNvPr>
          <p:cNvGrpSpPr/>
          <p:nvPr/>
        </p:nvGrpSpPr>
        <p:grpSpPr>
          <a:xfrm>
            <a:off x="309249" y="6161537"/>
            <a:ext cx="608527" cy="560056"/>
            <a:chOff x="11376843" y="5356567"/>
            <a:chExt cx="608527" cy="560056"/>
          </a:xfrm>
          <a:solidFill>
            <a:schemeClr val="accent3">
              <a:lumMod val="75000"/>
            </a:schemeClr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5F70FC-5524-F14C-9186-3607A07DEDF8}"/>
                </a:ext>
              </a:extLst>
            </p:cNvPr>
            <p:cNvSpPr/>
            <p:nvPr/>
          </p:nvSpPr>
          <p:spPr>
            <a:xfrm>
              <a:off x="11376843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5ED3192-A537-234B-95ED-2DE85F486026}"/>
                </a:ext>
              </a:extLst>
            </p:cNvPr>
            <p:cNvSpPr/>
            <p:nvPr/>
          </p:nvSpPr>
          <p:spPr>
            <a:xfrm>
              <a:off x="11652436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C3513EA-D183-0548-9362-25C35A20A192}"/>
                </a:ext>
              </a:extLst>
            </p:cNvPr>
            <p:cNvSpPr/>
            <p:nvPr/>
          </p:nvSpPr>
          <p:spPr>
            <a:xfrm>
              <a:off x="11928029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07B7ADA-1E87-1142-AF20-905444D29E6B}"/>
                </a:ext>
              </a:extLst>
            </p:cNvPr>
            <p:cNvSpPr/>
            <p:nvPr/>
          </p:nvSpPr>
          <p:spPr>
            <a:xfrm>
              <a:off x="11376843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5028CDE-8150-D74A-80AA-8861C04E2229}"/>
                </a:ext>
              </a:extLst>
            </p:cNvPr>
            <p:cNvSpPr/>
            <p:nvPr/>
          </p:nvSpPr>
          <p:spPr>
            <a:xfrm>
              <a:off x="11652436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493B03C-363D-6E4A-B46A-A5A30C08F948}"/>
                </a:ext>
              </a:extLst>
            </p:cNvPr>
            <p:cNvSpPr/>
            <p:nvPr/>
          </p:nvSpPr>
          <p:spPr>
            <a:xfrm>
              <a:off x="11928029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DBB861E-7D42-A243-A512-6E35109E481D}"/>
                </a:ext>
              </a:extLst>
            </p:cNvPr>
            <p:cNvSpPr/>
            <p:nvPr/>
          </p:nvSpPr>
          <p:spPr>
            <a:xfrm>
              <a:off x="11376843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BBFDCF8-B155-FF43-9445-D58D976FF65E}"/>
                </a:ext>
              </a:extLst>
            </p:cNvPr>
            <p:cNvSpPr/>
            <p:nvPr/>
          </p:nvSpPr>
          <p:spPr>
            <a:xfrm>
              <a:off x="11652436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533C82A-AFB8-AA44-BF77-D731F3C20794}"/>
                </a:ext>
              </a:extLst>
            </p:cNvPr>
            <p:cNvSpPr/>
            <p:nvPr/>
          </p:nvSpPr>
          <p:spPr>
            <a:xfrm>
              <a:off x="11928029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3C69FFA-D662-6746-9E55-FC4B70407F54}"/>
                </a:ext>
              </a:extLst>
            </p:cNvPr>
            <p:cNvSpPr/>
            <p:nvPr/>
          </p:nvSpPr>
          <p:spPr>
            <a:xfrm>
              <a:off x="11376843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CC8D9AB-9815-6A4A-824E-A17ED1C157CA}"/>
                </a:ext>
              </a:extLst>
            </p:cNvPr>
            <p:cNvSpPr/>
            <p:nvPr/>
          </p:nvSpPr>
          <p:spPr>
            <a:xfrm>
              <a:off x="11652436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53C61ACA-ED83-674B-A9F7-17804371D984}"/>
                </a:ext>
              </a:extLst>
            </p:cNvPr>
            <p:cNvSpPr/>
            <p:nvPr/>
          </p:nvSpPr>
          <p:spPr>
            <a:xfrm>
              <a:off x="11928029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pic>
        <p:nvPicPr>
          <p:cNvPr id="27" name="Контейнер за картина 26" descr="Картина, която съдържа човек, дрехи, Човешко лице, момич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657A58CD-7130-90AF-756E-5E88E6B424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8952"/>
          <a:stretch>
            <a:fillRect/>
          </a:stretch>
        </p:blipFill>
        <p:spPr>
          <a:xfrm>
            <a:off x="83046" y="625475"/>
            <a:ext cx="4881068" cy="5342859"/>
          </a:xfrm>
        </p:spPr>
      </p:pic>
      <p:pic>
        <p:nvPicPr>
          <p:cNvPr id="41" name="Картина 40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2D05A76-CBAB-80D8-C039-BD8457391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30" y="26962"/>
            <a:ext cx="1672707" cy="159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Текстово поле 43">
            <a:extLst>
              <a:ext uri="{FF2B5EF4-FFF2-40B4-BE49-F238E27FC236}">
                <a16:creationId xmlns:a16="http://schemas.microsoft.com/office/drawing/2014/main" id="{1038128F-1082-E7A6-8435-58690F533C4B}"/>
              </a:ext>
            </a:extLst>
          </p:cNvPr>
          <p:cNvSpPr txBox="1"/>
          <p:nvPr/>
        </p:nvSpPr>
        <p:spPr>
          <a:xfrm>
            <a:off x="5583771" y="3282303"/>
            <a:ext cx="61490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Основана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1955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Богата история и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морални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Хиляди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възпитаници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състезания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6" name="Текстово поле 45">
            <a:extLst>
              <a:ext uri="{FF2B5EF4-FFF2-40B4-BE49-F238E27FC236}">
                <a16:creationId xmlns:a16="http://schemas.microsoft.com/office/drawing/2014/main" id="{73579326-A1EA-5C51-0CF0-F87DC3B4439F}"/>
              </a:ext>
            </a:extLst>
          </p:cNvPr>
          <p:cNvSpPr txBox="1"/>
          <p:nvPr/>
        </p:nvSpPr>
        <p:spPr>
          <a:xfrm>
            <a:off x="5709469" y="177305"/>
            <a:ext cx="456406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70</a:t>
            </a: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години</a:t>
            </a: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традиции и успехи – </a:t>
            </a:r>
            <a:r>
              <a:rPr lang="ru-RU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това</a:t>
            </a: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сме</a:t>
            </a: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ние</a:t>
            </a: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!</a:t>
            </a:r>
            <a:endParaRPr lang="en-IN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Контейнер за картина 13" descr="Картина, която съдържа текст, карта, диаграма, Шрифт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E7046BA-4D3D-6AE4-F480-41FAFD74AB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r="29030"/>
          <a:stretch>
            <a:fillRect/>
          </a:stretch>
        </p:blipFill>
        <p:spPr>
          <a:xfrm>
            <a:off x="6530137" y="15241"/>
            <a:ext cx="5661863" cy="6708704"/>
          </a:xfrm>
        </p:spPr>
      </p:pic>
      <p:sp>
        <p:nvSpPr>
          <p:cNvPr id="44" name="Round Diagonal Corner Rectangle 43">
            <a:extLst>
              <a:ext uri="{FF2B5EF4-FFF2-40B4-BE49-F238E27FC236}">
                <a16:creationId xmlns:a16="http://schemas.microsoft.com/office/drawing/2014/main" id="{48714138-3BAC-9740-A38F-324A19C59EDA}"/>
              </a:ext>
            </a:extLst>
          </p:cNvPr>
          <p:cNvSpPr/>
          <p:nvPr/>
        </p:nvSpPr>
        <p:spPr>
          <a:xfrm>
            <a:off x="-14039" y="1506789"/>
            <a:ext cx="8708571" cy="5335970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794B8B-E786-2452-1F0C-E55570F224AD}"/>
              </a:ext>
            </a:extLst>
          </p:cNvPr>
          <p:cNvGrpSpPr/>
          <p:nvPr/>
        </p:nvGrpSpPr>
        <p:grpSpPr>
          <a:xfrm>
            <a:off x="3962400" y="2081348"/>
            <a:ext cx="4493623" cy="4092763"/>
            <a:chOff x="4897420" y="2866566"/>
            <a:chExt cx="3236930" cy="2882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F831BF-71CF-C530-240C-6C8962211D12}"/>
                </a:ext>
              </a:extLst>
            </p:cNvPr>
            <p:cNvGrpSpPr/>
            <p:nvPr/>
          </p:nvGrpSpPr>
          <p:grpSpPr>
            <a:xfrm>
              <a:off x="4908133" y="3826535"/>
              <a:ext cx="3226216" cy="747099"/>
              <a:chOff x="4908133" y="3734961"/>
              <a:chExt cx="3226216" cy="747099"/>
            </a:xfrm>
          </p:grpSpPr>
          <p:grpSp>
            <p:nvGrpSpPr>
              <p:cNvPr id="34" name="Group 611">
                <a:extLst>
                  <a:ext uri="{FF2B5EF4-FFF2-40B4-BE49-F238E27FC236}">
                    <a16:creationId xmlns:a16="http://schemas.microsoft.com/office/drawing/2014/main" id="{D41AF452-16A9-7B4C-9347-B9725A4F137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08133" y="3964862"/>
                <a:ext cx="261465" cy="276998"/>
                <a:chOff x="1205" y="3905"/>
                <a:chExt cx="303" cy="321"/>
              </a:xfrm>
              <a:solidFill>
                <a:schemeClr val="bg1"/>
              </a:solidFill>
            </p:grpSpPr>
            <p:sp>
              <p:nvSpPr>
                <p:cNvPr id="35" name="Freeform 613">
                  <a:extLst>
                    <a:ext uri="{FF2B5EF4-FFF2-40B4-BE49-F238E27FC236}">
                      <a16:creationId xmlns:a16="http://schemas.microsoft.com/office/drawing/2014/main" id="{3A011648-B374-1D4B-B760-7C716FA654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34" y="3975"/>
                  <a:ext cx="244" cy="251"/>
                </a:xfrm>
                <a:custGeom>
                  <a:avLst/>
                  <a:gdLst>
                    <a:gd name="T0" fmla="*/ 428 w 2440"/>
                    <a:gd name="T1" fmla="*/ 1526 h 2760"/>
                    <a:gd name="T2" fmla="*/ 428 w 2440"/>
                    <a:gd name="T3" fmla="*/ 2101 h 2760"/>
                    <a:gd name="T4" fmla="*/ 992 w 2440"/>
                    <a:gd name="T5" fmla="*/ 2101 h 2760"/>
                    <a:gd name="T6" fmla="*/ 992 w 2440"/>
                    <a:gd name="T7" fmla="*/ 1526 h 2760"/>
                    <a:gd name="T8" fmla="*/ 428 w 2440"/>
                    <a:gd name="T9" fmla="*/ 1526 h 2760"/>
                    <a:gd name="T10" fmla="*/ 1221 w 2440"/>
                    <a:gd name="T11" fmla="*/ 0 h 2760"/>
                    <a:gd name="T12" fmla="*/ 2440 w 2440"/>
                    <a:gd name="T13" fmla="*/ 1336 h 2760"/>
                    <a:gd name="T14" fmla="*/ 2440 w 2440"/>
                    <a:gd name="T15" fmla="*/ 2697 h 2760"/>
                    <a:gd name="T16" fmla="*/ 2437 w 2440"/>
                    <a:gd name="T17" fmla="*/ 2717 h 2760"/>
                    <a:gd name="T18" fmla="*/ 2429 w 2440"/>
                    <a:gd name="T19" fmla="*/ 2734 h 2760"/>
                    <a:gd name="T20" fmla="*/ 2417 w 2440"/>
                    <a:gd name="T21" fmla="*/ 2748 h 2760"/>
                    <a:gd name="T22" fmla="*/ 2401 w 2440"/>
                    <a:gd name="T23" fmla="*/ 2757 h 2760"/>
                    <a:gd name="T24" fmla="*/ 2383 w 2440"/>
                    <a:gd name="T25" fmla="*/ 2760 h 2760"/>
                    <a:gd name="T26" fmla="*/ 2012 w 2440"/>
                    <a:gd name="T27" fmla="*/ 2760 h 2760"/>
                    <a:gd name="T28" fmla="*/ 2012 w 2440"/>
                    <a:gd name="T29" fmla="*/ 1526 h 2760"/>
                    <a:gd name="T30" fmla="*/ 1387 w 2440"/>
                    <a:gd name="T31" fmla="*/ 1526 h 2760"/>
                    <a:gd name="T32" fmla="*/ 1387 w 2440"/>
                    <a:gd name="T33" fmla="*/ 2760 h 2760"/>
                    <a:gd name="T34" fmla="*/ 56 w 2440"/>
                    <a:gd name="T35" fmla="*/ 2760 h 2760"/>
                    <a:gd name="T36" fmla="*/ 38 w 2440"/>
                    <a:gd name="T37" fmla="*/ 2757 h 2760"/>
                    <a:gd name="T38" fmla="*/ 23 w 2440"/>
                    <a:gd name="T39" fmla="*/ 2748 h 2760"/>
                    <a:gd name="T40" fmla="*/ 11 w 2440"/>
                    <a:gd name="T41" fmla="*/ 2734 h 2760"/>
                    <a:gd name="T42" fmla="*/ 3 w 2440"/>
                    <a:gd name="T43" fmla="*/ 2717 h 2760"/>
                    <a:gd name="T44" fmla="*/ 0 w 2440"/>
                    <a:gd name="T45" fmla="*/ 2697 h 2760"/>
                    <a:gd name="T46" fmla="*/ 0 w 2440"/>
                    <a:gd name="T47" fmla="*/ 1336 h 2760"/>
                    <a:gd name="T48" fmla="*/ 1221 w 2440"/>
                    <a:gd name="T49" fmla="*/ 0 h 27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440" h="2760">
                      <a:moveTo>
                        <a:pt x="428" y="1526"/>
                      </a:moveTo>
                      <a:lnTo>
                        <a:pt x="428" y="2101"/>
                      </a:lnTo>
                      <a:lnTo>
                        <a:pt x="992" y="2101"/>
                      </a:lnTo>
                      <a:lnTo>
                        <a:pt x="992" y="1526"/>
                      </a:lnTo>
                      <a:lnTo>
                        <a:pt x="428" y="1526"/>
                      </a:lnTo>
                      <a:close/>
                      <a:moveTo>
                        <a:pt x="1221" y="0"/>
                      </a:moveTo>
                      <a:lnTo>
                        <a:pt x="2440" y="1336"/>
                      </a:lnTo>
                      <a:lnTo>
                        <a:pt x="2440" y="2697"/>
                      </a:lnTo>
                      <a:lnTo>
                        <a:pt x="2437" y="2717"/>
                      </a:lnTo>
                      <a:lnTo>
                        <a:pt x="2429" y="2734"/>
                      </a:lnTo>
                      <a:lnTo>
                        <a:pt x="2417" y="2748"/>
                      </a:lnTo>
                      <a:lnTo>
                        <a:pt x="2401" y="2757"/>
                      </a:lnTo>
                      <a:lnTo>
                        <a:pt x="2383" y="2760"/>
                      </a:lnTo>
                      <a:lnTo>
                        <a:pt x="2012" y="2760"/>
                      </a:lnTo>
                      <a:lnTo>
                        <a:pt x="2012" y="1526"/>
                      </a:lnTo>
                      <a:lnTo>
                        <a:pt x="1387" y="1526"/>
                      </a:lnTo>
                      <a:lnTo>
                        <a:pt x="1387" y="2760"/>
                      </a:lnTo>
                      <a:lnTo>
                        <a:pt x="56" y="2760"/>
                      </a:lnTo>
                      <a:lnTo>
                        <a:pt x="38" y="2757"/>
                      </a:lnTo>
                      <a:lnTo>
                        <a:pt x="23" y="2748"/>
                      </a:lnTo>
                      <a:lnTo>
                        <a:pt x="11" y="2734"/>
                      </a:lnTo>
                      <a:lnTo>
                        <a:pt x="3" y="2717"/>
                      </a:lnTo>
                      <a:lnTo>
                        <a:pt x="0" y="2697"/>
                      </a:lnTo>
                      <a:lnTo>
                        <a:pt x="0" y="1336"/>
                      </a:lnTo>
                      <a:lnTo>
                        <a:pt x="122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6" name="Freeform 614">
                  <a:extLst>
                    <a:ext uri="{FF2B5EF4-FFF2-40B4-BE49-F238E27FC236}">
                      <a16:creationId xmlns:a16="http://schemas.microsoft.com/office/drawing/2014/main" id="{39CE999B-25CA-A94E-9ADD-901A36718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3905"/>
                  <a:ext cx="303" cy="174"/>
                </a:xfrm>
                <a:custGeom>
                  <a:avLst/>
                  <a:gdLst>
                    <a:gd name="T0" fmla="*/ 1514 w 3027"/>
                    <a:gd name="T1" fmla="*/ 0 h 1915"/>
                    <a:gd name="T2" fmla="*/ 2981 w 3027"/>
                    <a:gd name="T3" fmla="*/ 1613 h 1915"/>
                    <a:gd name="T4" fmla="*/ 2999 w 3027"/>
                    <a:gd name="T5" fmla="*/ 1637 h 1915"/>
                    <a:gd name="T6" fmla="*/ 3013 w 3027"/>
                    <a:gd name="T7" fmla="*/ 1665 h 1915"/>
                    <a:gd name="T8" fmla="*/ 3023 w 3027"/>
                    <a:gd name="T9" fmla="*/ 1693 h 1915"/>
                    <a:gd name="T10" fmla="*/ 3027 w 3027"/>
                    <a:gd name="T11" fmla="*/ 1723 h 1915"/>
                    <a:gd name="T12" fmla="*/ 3027 w 3027"/>
                    <a:gd name="T13" fmla="*/ 1754 h 1915"/>
                    <a:gd name="T14" fmla="*/ 3023 w 3027"/>
                    <a:gd name="T15" fmla="*/ 1783 h 1915"/>
                    <a:gd name="T16" fmla="*/ 3013 w 3027"/>
                    <a:gd name="T17" fmla="*/ 1812 h 1915"/>
                    <a:gd name="T18" fmla="*/ 2999 w 3027"/>
                    <a:gd name="T19" fmla="*/ 1838 h 1915"/>
                    <a:gd name="T20" fmla="*/ 2981 w 3027"/>
                    <a:gd name="T21" fmla="*/ 1864 h 1915"/>
                    <a:gd name="T22" fmla="*/ 2958 w 3027"/>
                    <a:gd name="T23" fmla="*/ 1884 h 1915"/>
                    <a:gd name="T24" fmla="*/ 2934 w 3027"/>
                    <a:gd name="T25" fmla="*/ 1899 h 1915"/>
                    <a:gd name="T26" fmla="*/ 2908 w 3027"/>
                    <a:gd name="T27" fmla="*/ 1910 h 1915"/>
                    <a:gd name="T28" fmla="*/ 2881 w 3027"/>
                    <a:gd name="T29" fmla="*/ 1914 h 1915"/>
                    <a:gd name="T30" fmla="*/ 2853 w 3027"/>
                    <a:gd name="T31" fmla="*/ 1914 h 1915"/>
                    <a:gd name="T32" fmla="*/ 2826 w 3027"/>
                    <a:gd name="T33" fmla="*/ 1910 h 1915"/>
                    <a:gd name="T34" fmla="*/ 2800 w 3027"/>
                    <a:gd name="T35" fmla="*/ 1899 h 1915"/>
                    <a:gd name="T36" fmla="*/ 2775 w 3027"/>
                    <a:gd name="T37" fmla="*/ 1884 h 1915"/>
                    <a:gd name="T38" fmla="*/ 2753 w 3027"/>
                    <a:gd name="T39" fmla="*/ 1864 h 1915"/>
                    <a:gd name="T40" fmla="*/ 1514 w 3027"/>
                    <a:gd name="T41" fmla="*/ 502 h 1915"/>
                    <a:gd name="T42" fmla="*/ 275 w 3027"/>
                    <a:gd name="T43" fmla="*/ 1864 h 1915"/>
                    <a:gd name="T44" fmla="*/ 255 w 3027"/>
                    <a:gd name="T45" fmla="*/ 1882 h 1915"/>
                    <a:gd name="T46" fmla="*/ 233 w 3027"/>
                    <a:gd name="T47" fmla="*/ 1897 h 1915"/>
                    <a:gd name="T48" fmla="*/ 210 w 3027"/>
                    <a:gd name="T49" fmla="*/ 1907 h 1915"/>
                    <a:gd name="T50" fmla="*/ 185 w 3027"/>
                    <a:gd name="T51" fmla="*/ 1913 h 1915"/>
                    <a:gd name="T52" fmla="*/ 161 w 3027"/>
                    <a:gd name="T53" fmla="*/ 1915 h 1915"/>
                    <a:gd name="T54" fmla="*/ 136 w 3027"/>
                    <a:gd name="T55" fmla="*/ 1913 h 1915"/>
                    <a:gd name="T56" fmla="*/ 112 w 3027"/>
                    <a:gd name="T57" fmla="*/ 1907 h 1915"/>
                    <a:gd name="T58" fmla="*/ 89 w 3027"/>
                    <a:gd name="T59" fmla="*/ 1897 h 1915"/>
                    <a:gd name="T60" fmla="*/ 67 w 3027"/>
                    <a:gd name="T61" fmla="*/ 1882 h 1915"/>
                    <a:gd name="T62" fmla="*/ 47 w 3027"/>
                    <a:gd name="T63" fmla="*/ 1864 h 1915"/>
                    <a:gd name="T64" fmla="*/ 28 w 3027"/>
                    <a:gd name="T65" fmla="*/ 1838 h 1915"/>
                    <a:gd name="T66" fmla="*/ 14 w 3027"/>
                    <a:gd name="T67" fmla="*/ 1812 h 1915"/>
                    <a:gd name="T68" fmla="*/ 5 w 3027"/>
                    <a:gd name="T69" fmla="*/ 1783 h 1915"/>
                    <a:gd name="T70" fmla="*/ 0 w 3027"/>
                    <a:gd name="T71" fmla="*/ 1754 h 1915"/>
                    <a:gd name="T72" fmla="*/ 0 w 3027"/>
                    <a:gd name="T73" fmla="*/ 1723 h 1915"/>
                    <a:gd name="T74" fmla="*/ 5 w 3027"/>
                    <a:gd name="T75" fmla="*/ 1693 h 1915"/>
                    <a:gd name="T76" fmla="*/ 14 w 3027"/>
                    <a:gd name="T77" fmla="*/ 1665 h 1915"/>
                    <a:gd name="T78" fmla="*/ 28 w 3027"/>
                    <a:gd name="T79" fmla="*/ 1637 h 1915"/>
                    <a:gd name="T80" fmla="*/ 47 w 3027"/>
                    <a:gd name="T81" fmla="*/ 1613 h 1915"/>
                    <a:gd name="T82" fmla="*/ 564 w 3027"/>
                    <a:gd name="T83" fmla="*/ 1044 h 1915"/>
                    <a:gd name="T84" fmla="*/ 564 w 3027"/>
                    <a:gd name="T85" fmla="*/ 426 h 1915"/>
                    <a:gd name="T86" fmla="*/ 566 w 3027"/>
                    <a:gd name="T87" fmla="*/ 397 h 1915"/>
                    <a:gd name="T88" fmla="*/ 574 w 3027"/>
                    <a:gd name="T89" fmla="*/ 371 h 1915"/>
                    <a:gd name="T90" fmla="*/ 586 w 3027"/>
                    <a:gd name="T91" fmla="*/ 347 h 1915"/>
                    <a:gd name="T92" fmla="*/ 601 w 3027"/>
                    <a:gd name="T93" fmla="*/ 326 h 1915"/>
                    <a:gd name="T94" fmla="*/ 621 w 3027"/>
                    <a:gd name="T95" fmla="*/ 309 h 1915"/>
                    <a:gd name="T96" fmla="*/ 642 w 3027"/>
                    <a:gd name="T97" fmla="*/ 296 h 1915"/>
                    <a:gd name="T98" fmla="*/ 667 w 3027"/>
                    <a:gd name="T99" fmla="*/ 287 h 1915"/>
                    <a:gd name="T100" fmla="*/ 693 w 3027"/>
                    <a:gd name="T101" fmla="*/ 285 h 1915"/>
                    <a:gd name="T102" fmla="*/ 719 w 3027"/>
                    <a:gd name="T103" fmla="*/ 287 h 1915"/>
                    <a:gd name="T104" fmla="*/ 743 w 3027"/>
                    <a:gd name="T105" fmla="*/ 296 h 1915"/>
                    <a:gd name="T106" fmla="*/ 766 w 3027"/>
                    <a:gd name="T107" fmla="*/ 309 h 1915"/>
                    <a:gd name="T108" fmla="*/ 785 w 3027"/>
                    <a:gd name="T109" fmla="*/ 326 h 1915"/>
                    <a:gd name="T110" fmla="*/ 800 w 3027"/>
                    <a:gd name="T111" fmla="*/ 347 h 1915"/>
                    <a:gd name="T112" fmla="*/ 812 w 3027"/>
                    <a:gd name="T113" fmla="*/ 371 h 1915"/>
                    <a:gd name="T114" fmla="*/ 820 w 3027"/>
                    <a:gd name="T115" fmla="*/ 397 h 1915"/>
                    <a:gd name="T116" fmla="*/ 822 w 3027"/>
                    <a:gd name="T117" fmla="*/ 426 h 1915"/>
                    <a:gd name="T118" fmla="*/ 822 w 3027"/>
                    <a:gd name="T119" fmla="*/ 762 h 1915"/>
                    <a:gd name="T120" fmla="*/ 1514 w 3027"/>
                    <a:gd name="T121" fmla="*/ 0 h 1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027" h="1915">
                      <a:moveTo>
                        <a:pt x="1514" y="0"/>
                      </a:moveTo>
                      <a:lnTo>
                        <a:pt x="2981" y="1613"/>
                      </a:lnTo>
                      <a:lnTo>
                        <a:pt x="2999" y="1637"/>
                      </a:lnTo>
                      <a:lnTo>
                        <a:pt x="3013" y="1665"/>
                      </a:lnTo>
                      <a:lnTo>
                        <a:pt x="3023" y="1693"/>
                      </a:lnTo>
                      <a:lnTo>
                        <a:pt x="3027" y="1723"/>
                      </a:lnTo>
                      <a:lnTo>
                        <a:pt x="3027" y="1754"/>
                      </a:lnTo>
                      <a:lnTo>
                        <a:pt x="3023" y="1783"/>
                      </a:lnTo>
                      <a:lnTo>
                        <a:pt x="3013" y="1812"/>
                      </a:lnTo>
                      <a:lnTo>
                        <a:pt x="2999" y="1838"/>
                      </a:lnTo>
                      <a:lnTo>
                        <a:pt x="2981" y="1864"/>
                      </a:lnTo>
                      <a:lnTo>
                        <a:pt x="2958" y="1884"/>
                      </a:lnTo>
                      <a:lnTo>
                        <a:pt x="2934" y="1899"/>
                      </a:lnTo>
                      <a:lnTo>
                        <a:pt x="2908" y="1910"/>
                      </a:lnTo>
                      <a:lnTo>
                        <a:pt x="2881" y="1914"/>
                      </a:lnTo>
                      <a:lnTo>
                        <a:pt x="2853" y="1914"/>
                      </a:lnTo>
                      <a:lnTo>
                        <a:pt x="2826" y="1910"/>
                      </a:lnTo>
                      <a:lnTo>
                        <a:pt x="2800" y="1899"/>
                      </a:lnTo>
                      <a:lnTo>
                        <a:pt x="2775" y="1884"/>
                      </a:lnTo>
                      <a:lnTo>
                        <a:pt x="2753" y="1864"/>
                      </a:lnTo>
                      <a:lnTo>
                        <a:pt x="1514" y="502"/>
                      </a:lnTo>
                      <a:lnTo>
                        <a:pt x="275" y="1864"/>
                      </a:lnTo>
                      <a:lnTo>
                        <a:pt x="255" y="1882"/>
                      </a:lnTo>
                      <a:lnTo>
                        <a:pt x="233" y="1897"/>
                      </a:lnTo>
                      <a:lnTo>
                        <a:pt x="210" y="1907"/>
                      </a:lnTo>
                      <a:lnTo>
                        <a:pt x="185" y="1913"/>
                      </a:lnTo>
                      <a:lnTo>
                        <a:pt x="161" y="1915"/>
                      </a:lnTo>
                      <a:lnTo>
                        <a:pt x="136" y="1913"/>
                      </a:lnTo>
                      <a:lnTo>
                        <a:pt x="112" y="1907"/>
                      </a:lnTo>
                      <a:lnTo>
                        <a:pt x="89" y="1897"/>
                      </a:lnTo>
                      <a:lnTo>
                        <a:pt x="67" y="1882"/>
                      </a:lnTo>
                      <a:lnTo>
                        <a:pt x="47" y="1864"/>
                      </a:lnTo>
                      <a:lnTo>
                        <a:pt x="28" y="1838"/>
                      </a:lnTo>
                      <a:lnTo>
                        <a:pt x="14" y="1812"/>
                      </a:lnTo>
                      <a:lnTo>
                        <a:pt x="5" y="1783"/>
                      </a:lnTo>
                      <a:lnTo>
                        <a:pt x="0" y="1754"/>
                      </a:lnTo>
                      <a:lnTo>
                        <a:pt x="0" y="1723"/>
                      </a:lnTo>
                      <a:lnTo>
                        <a:pt x="5" y="1693"/>
                      </a:lnTo>
                      <a:lnTo>
                        <a:pt x="14" y="1665"/>
                      </a:lnTo>
                      <a:lnTo>
                        <a:pt x="28" y="1637"/>
                      </a:lnTo>
                      <a:lnTo>
                        <a:pt x="47" y="1613"/>
                      </a:lnTo>
                      <a:lnTo>
                        <a:pt x="564" y="1044"/>
                      </a:lnTo>
                      <a:lnTo>
                        <a:pt x="564" y="426"/>
                      </a:lnTo>
                      <a:lnTo>
                        <a:pt x="566" y="397"/>
                      </a:lnTo>
                      <a:lnTo>
                        <a:pt x="574" y="371"/>
                      </a:lnTo>
                      <a:lnTo>
                        <a:pt x="586" y="347"/>
                      </a:lnTo>
                      <a:lnTo>
                        <a:pt x="601" y="326"/>
                      </a:lnTo>
                      <a:lnTo>
                        <a:pt x="621" y="309"/>
                      </a:lnTo>
                      <a:lnTo>
                        <a:pt x="642" y="296"/>
                      </a:lnTo>
                      <a:lnTo>
                        <a:pt x="667" y="287"/>
                      </a:lnTo>
                      <a:lnTo>
                        <a:pt x="693" y="285"/>
                      </a:lnTo>
                      <a:lnTo>
                        <a:pt x="719" y="287"/>
                      </a:lnTo>
                      <a:lnTo>
                        <a:pt x="743" y="296"/>
                      </a:lnTo>
                      <a:lnTo>
                        <a:pt x="766" y="309"/>
                      </a:lnTo>
                      <a:lnTo>
                        <a:pt x="785" y="326"/>
                      </a:lnTo>
                      <a:lnTo>
                        <a:pt x="800" y="347"/>
                      </a:lnTo>
                      <a:lnTo>
                        <a:pt x="812" y="371"/>
                      </a:lnTo>
                      <a:lnTo>
                        <a:pt x="820" y="397"/>
                      </a:lnTo>
                      <a:lnTo>
                        <a:pt x="822" y="426"/>
                      </a:lnTo>
                      <a:lnTo>
                        <a:pt x="822" y="762"/>
                      </a:lnTo>
                      <a:lnTo>
                        <a:pt x="15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795DD33-5040-B028-1866-392CBD8DBCA7}"/>
                  </a:ext>
                </a:extLst>
              </p:cNvPr>
              <p:cNvGrpSpPr/>
              <p:nvPr/>
            </p:nvGrpSpPr>
            <p:grpSpPr>
              <a:xfrm>
                <a:off x="5513433" y="3734961"/>
                <a:ext cx="2620916" cy="747099"/>
                <a:chOff x="5513433" y="3734961"/>
                <a:chExt cx="2620916" cy="74709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269B653-4726-5144-9D9A-FAE3618A4025}"/>
                    </a:ext>
                  </a:extLst>
                </p:cNvPr>
                <p:cNvSpPr txBox="1"/>
                <p:nvPr/>
              </p:nvSpPr>
              <p:spPr>
                <a:xfrm>
                  <a:off x="5513433" y="3734961"/>
                  <a:ext cx="1863762" cy="3018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bg-BG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АДРЕС</a:t>
                  </a:r>
                  <a:endParaRPr lang="id-ID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6686847-798C-F443-8727-74729A67C206}"/>
                    </a:ext>
                  </a:extLst>
                </p:cNvPr>
                <p:cNvSpPr/>
                <p:nvPr/>
              </p:nvSpPr>
              <p:spPr>
                <a:xfrm>
                  <a:off x="5513433" y="4040875"/>
                  <a:ext cx="2620916" cy="4411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chemeClr val="bg1"/>
                      </a:solidFill>
                      <a:latin typeface="Montserrat" panose="00000500000000000000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бул. "Христо Ботев" 115А</a:t>
                  </a:r>
                </a:p>
                <a:p>
                  <a:r>
                    <a:rPr lang="ru-RU" sz="1600" b="1" dirty="0">
                      <a:solidFill>
                        <a:schemeClr val="bg1"/>
                      </a:solidFill>
                      <a:latin typeface="Montserrat" panose="00000500000000000000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4400 Пазарджик</a:t>
                  </a:r>
                  <a:endParaRPr lang="en-US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E14CBD-BC2F-8540-6373-AC19E8015D90}"/>
                </a:ext>
              </a:extLst>
            </p:cNvPr>
            <p:cNvGrpSpPr/>
            <p:nvPr/>
          </p:nvGrpSpPr>
          <p:grpSpPr>
            <a:xfrm>
              <a:off x="4923318" y="4955781"/>
              <a:ext cx="2744308" cy="793540"/>
              <a:chOff x="4923318" y="4603356"/>
              <a:chExt cx="2744308" cy="793540"/>
            </a:xfrm>
          </p:grpSpPr>
          <p:grpSp>
            <p:nvGrpSpPr>
              <p:cNvPr id="30" name="Group 564">
                <a:extLst>
                  <a:ext uri="{FF2B5EF4-FFF2-40B4-BE49-F238E27FC236}">
                    <a16:creationId xmlns:a16="http://schemas.microsoft.com/office/drawing/2014/main" id="{5B967A6F-2E3E-9F44-A7DE-B8DC03AD2C7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23318" y="4745645"/>
                <a:ext cx="282891" cy="288588"/>
                <a:chOff x="6340" y="2468"/>
                <a:chExt cx="298" cy="304"/>
              </a:xfrm>
              <a:solidFill>
                <a:schemeClr val="bg1"/>
              </a:solidFill>
            </p:grpSpPr>
            <p:sp>
              <p:nvSpPr>
                <p:cNvPr id="31" name="Freeform 566">
                  <a:extLst>
                    <a:ext uri="{FF2B5EF4-FFF2-40B4-BE49-F238E27FC236}">
                      <a16:creationId xmlns:a16="http://schemas.microsoft.com/office/drawing/2014/main" id="{F302156A-2FB3-7647-811E-97274A5F14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50" y="2544"/>
                  <a:ext cx="278" cy="228"/>
                </a:xfrm>
                <a:custGeom>
                  <a:avLst/>
                  <a:gdLst>
                    <a:gd name="T0" fmla="*/ 1097 w 3060"/>
                    <a:gd name="T1" fmla="*/ 767 h 2503"/>
                    <a:gd name="T2" fmla="*/ 1072 w 3060"/>
                    <a:gd name="T3" fmla="*/ 792 h 2503"/>
                    <a:gd name="T4" fmla="*/ 355 w 3060"/>
                    <a:gd name="T5" fmla="*/ 2153 h 2503"/>
                    <a:gd name="T6" fmla="*/ 2706 w 3060"/>
                    <a:gd name="T7" fmla="*/ 1454 h 2503"/>
                    <a:gd name="T8" fmla="*/ 1975 w 3060"/>
                    <a:gd name="T9" fmla="*/ 779 h 2503"/>
                    <a:gd name="T10" fmla="*/ 1097 w 3060"/>
                    <a:gd name="T11" fmla="*/ 767 h 2503"/>
                    <a:gd name="T12" fmla="*/ 1237 w 3060"/>
                    <a:gd name="T13" fmla="*/ 4 h 2503"/>
                    <a:gd name="T14" fmla="*/ 1288 w 3060"/>
                    <a:gd name="T15" fmla="*/ 25 h 2503"/>
                    <a:gd name="T16" fmla="*/ 1326 w 3060"/>
                    <a:gd name="T17" fmla="*/ 63 h 2503"/>
                    <a:gd name="T18" fmla="*/ 1348 w 3060"/>
                    <a:gd name="T19" fmla="*/ 113 h 2503"/>
                    <a:gd name="T20" fmla="*/ 1350 w 3060"/>
                    <a:gd name="T21" fmla="*/ 417 h 2503"/>
                    <a:gd name="T22" fmla="*/ 1711 w 3060"/>
                    <a:gd name="T23" fmla="*/ 141 h 2503"/>
                    <a:gd name="T24" fmla="*/ 1722 w 3060"/>
                    <a:gd name="T25" fmla="*/ 86 h 2503"/>
                    <a:gd name="T26" fmla="*/ 1752 w 3060"/>
                    <a:gd name="T27" fmla="*/ 42 h 2503"/>
                    <a:gd name="T28" fmla="*/ 1797 w 3060"/>
                    <a:gd name="T29" fmla="*/ 12 h 2503"/>
                    <a:gd name="T30" fmla="*/ 1853 w 3060"/>
                    <a:gd name="T31" fmla="*/ 0 h 2503"/>
                    <a:gd name="T32" fmla="*/ 1907 w 3060"/>
                    <a:gd name="T33" fmla="*/ 12 h 2503"/>
                    <a:gd name="T34" fmla="*/ 1952 w 3060"/>
                    <a:gd name="T35" fmla="*/ 42 h 2503"/>
                    <a:gd name="T36" fmla="*/ 1982 w 3060"/>
                    <a:gd name="T37" fmla="*/ 86 h 2503"/>
                    <a:gd name="T38" fmla="*/ 1994 w 3060"/>
                    <a:gd name="T39" fmla="*/ 141 h 2503"/>
                    <a:gd name="T40" fmla="*/ 2054 w 3060"/>
                    <a:gd name="T41" fmla="*/ 417 h 2503"/>
                    <a:gd name="T42" fmla="*/ 2089 w 3060"/>
                    <a:gd name="T43" fmla="*/ 424 h 2503"/>
                    <a:gd name="T44" fmla="*/ 2126 w 3060"/>
                    <a:gd name="T45" fmla="*/ 445 h 2503"/>
                    <a:gd name="T46" fmla="*/ 2161 w 3060"/>
                    <a:gd name="T47" fmla="*/ 470 h 2503"/>
                    <a:gd name="T48" fmla="*/ 2192 w 3060"/>
                    <a:gd name="T49" fmla="*/ 498 h 2503"/>
                    <a:gd name="T50" fmla="*/ 2215 w 3060"/>
                    <a:gd name="T51" fmla="*/ 521 h 2503"/>
                    <a:gd name="T52" fmla="*/ 2229 w 3060"/>
                    <a:gd name="T53" fmla="*/ 535 h 2503"/>
                    <a:gd name="T54" fmla="*/ 3007 w 3060"/>
                    <a:gd name="T55" fmla="*/ 1252 h 2503"/>
                    <a:gd name="T56" fmla="*/ 3034 w 3060"/>
                    <a:gd name="T57" fmla="*/ 1285 h 2503"/>
                    <a:gd name="T58" fmla="*/ 3053 w 3060"/>
                    <a:gd name="T59" fmla="*/ 1325 h 2503"/>
                    <a:gd name="T60" fmla="*/ 3060 w 3060"/>
                    <a:gd name="T61" fmla="*/ 1364 h 2503"/>
                    <a:gd name="T62" fmla="*/ 3057 w 3060"/>
                    <a:gd name="T63" fmla="*/ 2285 h 2503"/>
                    <a:gd name="T64" fmla="*/ 3036 w 3060"/>
                    <a:gd name="T65" fmla="*/ 2355 h 2503"/>
                    <a:gd name="T66" fmla="*/ 2996 w 3060"/>
                    <a:gd name="T67" fmla="*/ 2415 h 2503"/>
                    <a:gd name="T68" fmla="*/ 2941 w 3060"/>
                    <a:gd name="T69" fmla="*/ 2462 h 2503"/>
                    <a:gd name="T70" fmla="*/ 2875 w 3060"/>
                    <a:gd name="T71" fmla="*/ 2492 h 2503"/>
                    <a:gd name="T72" fmla="*/ 2800 w 3060"/>
                    <a:gd name="T73" fmla="*/ 2503 h 2503"/>
                    <a:gd name="T74" fmla="*/ 223 w 3060"/>
                    <a:gd name="T75" fmla="*/ 2501 h 2503"/>
                    <a:gd name="T76" fmla="*/ 152 w 3060"/>
                    <a:gd name="T77" fmla="*/ 2480 h 2503"/>
                    <a:gd name="T78" fmla="*/ 91 w 3060"/>
                    <a:gd name="T79" fmla="*/ 2440 h 2503"/>
                    <a:gd name="T80" fmla="*/ 42 w 3060"/>
                    <a:gd name="T81" fmla="*/ 2386 h 2503"/>
                    <a:gd name="T82" fmla="*/ 12 w 3060"/>
                    <a:gd name="T83" fmla="*/ 2321 h 2503"/>
                    <a:gd name="T84" fmla="*/ 0 w 3060"/>
                    <a:gd name="T85" fmla="*/ 2247 h 2503"/>
                    <a:gd name="T86" fmla="*/ 3 w 3060"/>
                    <a:gd name="T87" fmla="*/ 1346 h 2503"/>
                    <a:gd name="T88" fmla="*/ 17 w 3060"/>
                    <a:gd name="T89" fmla="*/ 1305 h 2503"/>
                    <a:gd name="T90" fmla="*/ 40 w 3060"/>
                    <a:gd name="T91" fmla="*/ 1267 h 2503"/>
                    <a:gd name="T92" fmla="*/ 830 w 3060"/>
                    <a:gd name="T93" fmla="*/ 537 h 2503"/>
                    <a:gd name="T94" fmla="*/ 837 w 3060"/>
                    <a:gd name="T95" fmla="*/ 529 h 2503"/>
                    <a:gd name="T96" fmla="*/ 856 w 3060"/>
                    <a:gd name="T97" fmla="*/ 510 h 2503"/>
                    <a:gd name="T98" fmla="*/ 883 w 3060"/>
                    <a:gd name="T99" fmla="*/ 484 h 2503"/>
                    <a:gd name="T100" fmla="*/ 917 w 3060"/>
                    <a:gd name="T101" fmla="*/ 456 h 2503"/>
                    <a:gd name="T102" fmla="*/ 953 w 3060"/>
                    <a:gd name="T103" fmla="*/ 433 h 2503"/>
                    <a:gd name="T104" fmla="*/ 989 w 3060"/>
                    <a:gd name="T105" fmla="*/ 419 h 2503"/>
                    <a:gd name="T106" fmla="*/ 1067 w 3060"/>
                    <a:gd name="T107" fmla="*/ 417 h 2503"/>
                    <a:gd name="T108" fmla="*/ 1070 w 3060"/>
                    <a:gd name="T109" fmla="*/ 113 h 2503"/>
                    <a:gd name="T110" fmla="*/ 1091 w 3060"/>
                    <a:gd name="T111" fmla="*/ 63 h 2503"/>
                    <a:gd name="T112" fmla="*/ 1129 w 3060"/>
                    <a:gd name="T113" fmla="*/ 25 h 2503"/>
                    <a:gd name="T114" fmla="*/ 1179 w 3060"/>
                    <a:gd name="T115" fmla="*/ 4 h 2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60" h="2503">
                      <a:moveTo>
                        <a:pt x="1097" y="767"/>
                      </a:moveTo>
                      <a:lnTo>
                        <a:pt x="1097" y="767"/>
                      </a:lnTo>
                      <a:lnTo>
                        <a:pt x="1085" y="782"/>
                      </a:lnTo>
                      <a:lnTo>
                        <a:pt x="1072" y="792"/>
                      </a:lnTo>
                      <a:lnTo>
                        <a:pt x="355" y="1454"/>
                      </a:lnTo>
                      <a:lnTo>
                        <a:pt x="355" y="2153"/>
                      </a:lnTo>
                      <a:lnTo>
                        <a:pt x="2706" y="2153"/>
                      </a:lnTo>
                      <a:lnTo>
                        <a:pt x="2706" y="1454"/>
                      </a:lnTo>
                      <a:lnTo>
                        <a:pt x="1989" y="792"/>
                      </a:lnTo>
                      <a:lnTo>
                        <a:pt x="1975" y="779"/>
                      </a:lnTo>
                      <a:lnTo>
                        <a:pt x="1964" y="767"/>
                      </a:lnTo>
                      <a:lnTo>
                        <a:pt x="1097" y="767"/>
                      </a:lnTo>
                      <a:close/>
                      <a:moveTo>
                        <a:pt x="1208" y="0"/>
                      </a:moveTo>
                      <a:lnTo>
                        <a:pt x="1237" y="4"/>
                      </a:lnTo>
                      <a:lnTo>
                        <a:pt x="1264" y="12"/>
                      </a:lnTo>
                      <a:lnTo>
                        <a:pt x="1288" y="25"/>
                      </a:lnTo>
                      <a:lnTo>
                        <a:pt x="1309" y="42"/>
                      </a:lnTo>
                      <a:lnTo>
                        <a:pt x="1326" y="63"/>
                      </a:lnTo>
                      <a:lnTo>
                        <a:pt x="1339" y="86"/>
                      </a:lnTo>
                      <a:lnTo>
                        <a:pt x="1348" y="113"/>
                      </a:lnTo>
                      <a:lnTo>
                        <a:pt x="1350" y="141"/>
                      </a:lnTo>
                      <a:lnTo>
                        <a:pt x="1350" y="417"/>
                      </a:lnTo>
                      <a:lnTo>
                        <a:pt x="1711" y="417"/>
                      </a:lnTo>
                      <a:lnTo>
                        <a:pt x="1711" y="141"/>
                      </a:lnTo>
                      <a:lnTo>
                        <a:pt x="1713" y="113"/>
                      </a:lnTo>
                      <a:lnTo>
                        <a:pt x="1722" y="86"/>
                      </a:lnTo>
                      <a:lnTo>
                        <a:pt x="1734" y="63"/>
                      </a:lnTo>
                      <a:lnTo>
                        <a:pt x="1752" y="42"/>
                      </a:lnTo>
                      <a:lnTo>
                        <a:pt x="1773" y="25"/>
                      </a:lnTo>
                      <a:lnTo>
                        <a:pt x="1797" y="12"/>
                      </a:lnTo>
                      <a:lnTo>
                        <a:pt x="1824" y="4"/>
                      </a:lnTo>
                      <a:lnTo>
                        <a:pt x="1853" y="0"/>
                      </a:lnTo>
                      <a:lnTo>
                        <a:pt x="1880" y="4"/>
                      </a:lnTo>
                      <a:lnTo>
                        <a:pt x="1907" y="12"/>
                      </a:lnTo>
                      <a:lnTo>
                        <a:pt x="1932" y="25"/>
                      </a:lnTo>
                      <a:lnTo>
                        <a:pt x="1952" y="42"/>
                      </a:lnTo>
                      <a:lnTo>
                        <a:pt x="1970" y="63"/>
                      </a:lnTo>
                      <a:lnTo>
                        <a:pt x="1982" y="86"/>
                      </a:lnTo>
                      <a:lnTo>
                        <a:pt x="1991" y="113"/>
                      </a:lnTo>
                      <a:lnTo>
                        <a:pt x="1994" y="141"/>
                      </a:lnTo>
                      <a:lnTo>
                        <a:pt x="1994" y="417"/>
                      </a:lnTo>
                      <a:lnTo>
                        <a:pt x="2054" y="417"/>
                      </a:lnTo>
                      <a:lnTo>
                        <a:pt x="2072" y="419"/>
                      </a:lnTo>
                      <a:lnTo>
                        <a:pt x="2089" y="424"/>
                      </a:lnTo>
                      <a:lnTo>
                        <a:pt x="2107" y="433"/>
                      </a:lnTo>
                      <a:lnTo>
                        <a:pt x="2126" y="445"/>
                      </a:lnTo>
                      <a:lnTo>
                        <a:pt x="2144" y="456"/>
                      </a:lnTo>
                      <a:lnTo>
                        <a:pt x="2161" y="470"/>
                      </a:lnTo>
                      <a:lnTo>
                        <a:pt x="2178" y="484"/>
                      </a:lnTo>
                      <a:lnTo>
                        <a:pt x="2192" y="498"/>
                      </a:lnTo>
                      <a:lnTo>
                        <a:pt x="2205" y="510"/>
                      </a:lnTo>
                      <a:lnTo>
                        <a:pt x="2215" y="521"/>
                      </a:lnTo>
                      <a:lnTo>
                        <a:pt x="2224" y="529"/>
                      </a:lnTo>
                      <a:lnTo>
                        <a:pt x="2229" y="535"/>
                      </a:lnTo>
                      <a:lnTo>
                        <a:pt x="2230" y="537"/>
                      </a:lnTo>
                      <a:lnTo>
                        <a:pt x="3007" y="1252"/>
                      </a:lnTo>
                      <a:lnTo>
                        <a:pt x="3021" y="1267"/>
                      </a:lnTo>
                      <a:lnTo>
                        <a:pt x="3034" y="1285"/>
                      </a:lnTo>
                      <a:lnTo>
                        <a:pt x="3044" y="1305"/>
                      </a:lnTo>
                      <a:lnTo>
                        <a:pt x="3053" y="1325"/>
                      </a:lnTo>
                      <a:lnTo>
                        <a:pt x="3058" y="1346"/>
                      </a:lnTo>
                      <a:lnTo>
                        <a:pt x="3060" y="1364"/>
                      </a:lnTo>
                      <a:lnTo>
                        <a:pt x="3060" y="2247"/>
                      </a:lnTo>
                      <a:lnTo>
                        <a:pt x="3057" y="2285"/>
                      </a:lnTo>
                      <a:lnTo>
                        <a:pt x="3049" y="2321"/>
                      </a:lnTo>
                      <a:lnTo>
                        <a:pt x="3036" y="2355"/>
                      </a:lnTo>
                      <a:lnTo>
                        <a:pt x="3017" y="2386"/>
                      </a:lnTo>
                      <a:lnTo>
                        <a:pt x="2996" y="2415"/>
                      </a:lnTo>
                      <a:lnTo>
                        <a:pt x="2970" y="2440"/>
                      </a:lnTo>
                      <a:lnTo>
                        <a:pt x="2941" y="2462"/>
                      </a:lnTo>
                      <a:lnTo>
                        <a:pt x="2909" y="2480"/>
                      </a:lnTo>
                      <a:lnTo>
                        <a:pt x="2875" y="2492"/>
                      </a:lnTo>
                      <a:lnTo>
                        <a:pt x="2838" y="2501"/>
                      </a:lnTo>
                      <a:lnTo>
                        <a:pt x="2800" y="2503"/>
                      </a:lnTo>
                      <a:lnTo>
                        <a:pt x="261" y="2503"/>
                      </a:lnTo>
                      <a:lnTo>
                        <a:pt x="223" y="2501"/>
                      </a:lnTo>
                      <a:lnTo>
                        <a:pt x="186" y="2492"/>
                      </a:lnTo>
                      <a:lnTo>
                        <a:pt x="152" y="2480"/>
                      </a:lnTo>
                      <a:lnTo>
                        <a:pt x="120" y="2462"/>
                      </a:lnTo>
                      <a:lnTo>
                        <a:pt x="91" y="2440"/>
                      </a:lnTo>
                      <a:lnTo>
                        <a:pt x="65" y="2415"/>
                      </a:lnTo>
                      <a:lnTo>
                        <a:pt x="42" y="2386"/>
                      </a:lnTo>
                      <a:lnTo>
                        <a:pt x="25" y="2355"/>
                      </a:lnTo>
                      <a:lnTo>
                        <a:pt x="12" y="2321"/>
                      </a:lnTo>
                      <a:lnTo>
                        <a:pt x="4" y="2285"/>
                      </a:lnTo>
                      <a:lnTo>
                        <a:pt x="0" y="2247"/>
                      </a:lnTo>
                      <a:lnTo>
                        <a:pt x="0" y="1364"/>
                      </a:lnTo>
                      <a:lnTo>
                        <a:pt x="3" y="1346"/>
                      </a:lnTo>
                      <a:lnTo>
                        <a:pt x="8" y="1325"/>
                      </a:lnTo>
                      <a:lnTo>
                        <a:pt x="17" y="1305"/>
                      </a:lnTo>
                      <a:lnTo>
                        <a:pt x="27" y="1285"/>
                      </a:lnTo>
                      <a:lnTo>
                        <a:pt x="40" y="1267"/>
                      </a:lnTo>
                      <a:lnTo>
                        <a:pt x="55" y="1252"/>
                      </a:lnTo>
                      <a:lnTo>
                        <a:pt x="830" y="537"/>
                      </a:lnTo>
                      <a:lnTo>
                        <a:pt x="833" y="535"/>
                      </a:lnTo>
                      <a:lnTo>
                        <a:pt x="837" y="529"/>
                      </a:lnTo>
                      <a:lnTo>
                        <a:pt x="845" y="521"/>
                      </a:lnTo>
                      <a:lnTo>
                        <a:pt x="856" y="510"/>
                      </a:lnTo>
                      <a:lnTo>
                        <a:pt x="869" y="498"/>
                      </a:lnTo>
                      <a:lnTo>
                        <a:pt x="883" y="484"/>
                      </a:lnTo>
                      <a:lnTo>
                        <a:pt x="900" y="470"/>
                      </a:lnTo>
                      <a:lnTo>
                        <a:pt x="917" y="456"/>
                      </a:lnTo>
                      <a:lnTo>
                        <a:pt x="935" y="445"/>
                      </a:lnTo>
                      <a:lnTo>
                        <a:pt x="953" y="433"/>
                      </a:lnTo>
                      <a:lnTo>
                        <a:pt x="972" y="424"/>
                      </a:lnTo>
                      <a:lnTo>
                        <a:pt x="989" y="419"/>
                      </a:lnTo>
                      <a:lnTo>
                        <a:pt x="1006" y="417"/>
                      </a:lnTo>
                      <a:lnTo>
                        <a:pt x="1067" y="417"/>
                      </a:lnTo>
                      <a:lnTo>
                        <a:pt x="1067" y="141"/>
                      </a:lnTo>
                      <a:lnTo>
                        <a:pt x="1070" y="113"/>
                      </a:lnTo>
                      <a:lnTo>
                        <a:pt x="1078" y="86"/>
                      </a:lnTo>
                      <a:lnTo>
                        <a:pt x="1091" y="63"/>
                      </a:lnTo>
                      <a:lnTo>
                        <a:pt x="1108" y="42"/>
                      </a:lnTo>
                      <a:lnTo>
                        <a:pt x="1129" y="25"/>
                      </a:lnTo>
                      <a:lnTo>
                        <a:pt x="1154" y="12"/>
                      </a:lnTo>
                      <a:lnTo>
                        <a:pt x="1179" y="4"/>
                      </a:lnTo>
                      <a:lnTo>
                        <a:pt x="120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2" name="Freeform 567">
                  <a:extLst>
                    <a:ext uri="{FF2B5EF4-FFF2-40B4-BE49-F238E27FC236}">
                      <a16:creationId xmlns:a16="http://schemas.microsoft.com/office/drawing/2014/main" id="{61AF576B-6AB1-0947-A314-F6211830C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0" y="2468"/>
                  <a:ext cx="298" cy="114"/>
                </a:xfrm>
                <a:custGeom>
                  <a:avLst/>
                  <a:gdLst>
                    <a:gd name="T0" fmla="*/ 2215 w 3278"/>
                    <a:gd name="T1" fmla="*/ 0 h 1261"/>
                    <a:gd name="T2" fmla="*/ 2379 w 3278"/>
                    <a:gd name="T3" fmla="*/ 12 h 1261"/>
                    <a:gd name="T4" fmla="*/ 2536 w 3278"/>
                    <a:gd name="T5" fmla="*/ 48 h 1261"/>
                    <a:gd name="T6" fmla="*/ 2683 w 3278"/>
                    <a:gd name="T7" fmla="*/ 107 h 1261"/>
                    <a:gd name="T8" fmla="*/ 2817 w 3278"/>
                    <a:gd name="T9" fmla="*/ 184 h 1261"/>
                    <a:gd name="T10" fmla="*/ 2939 w 3278"/>
                    <a:gd name="T11" fmla="*/ 280 h 1261"/>
                    <a:gd name="T12" fmla="*/ 3045 w 3278"/>
                    <a:gd name="T13" fmla="*/ 393 h 1261"/>
                    <a:gd name="T14" fmla="*/ 3133 w 3278"/>
                    <a:gd name="T15" fmla="*/ 520 h 1261"/>
                    <a:gd name="T16" fmla="*/ 3203 w 3278"/>
                    <a:gd name="T17" fmla="*/ 659 h 1261"/>
                    <a:gd name="T18" fmla="*/ 3250 w 3278"/>
                    <a:gd name="T19" fmla="*/ 808 h 1261"/>
                    <a:gd name="T20" fmla="*/ 3275 w 3278"/>
                    <a:gd name="T21" fmla="*/ 967 h 1261"/>
                    <a:gd name="T22" fmla="*/ 3278 w 3278"/>
                    <a:gd name="T23" fmla="*/ 1190 h 1261"/>
                    <a:gd name="T24" fmla="*/ 3268 w 3278"/>
                    <a:gd name="T25" fmla="*/ 1226 h 1261"/>
                    <a:gd name="T26" fmla="*/ 3242 w 3278"/>
                    <a:gd name="T27" fmla="*/ 1251 h 1261"/>
                    <a:gd name="T28" fmla="*/ 3206 w 3278"/>
                    <a:gd name="T29" fmla="*/ 1261 h 1261"/>
                    <a:gd name="T30" fmla="*/ 2521 w 3278"/>
                    <a:gd name="T31" fmla="*/ 1258 h 1261"/>
                    <a:gd name="T32" fmla="*/ 2464 w 3278"/>
                    <a:gd name="T33" fmla="*/ 1237 h 1261"/>
                    <a:gd name="T34" fmla="*/ 2418 w 3278"/>
                    <a:gd name="T35" fmla="*/ 1198 h 1261"/>
                    <a:gd name="T36" fmla="*/ 2387 w 3278"/>
                    <a:gd name="T37" fmla="*/ 1148 h 1261"/>
                    <a:gd name="T38" fmla="*/ 2376 w 3278"/>
                    <a:gd name="T39" fmla="*/ 1086 h 1261"/>
                    <a:gd name="T40" fmla="*/ 2373 w 3278"/>
                    <a:gd name="T41" fmla="*/ 694 h 1261"/>
                    <a:gd name="T42" fmla="*/ 2351 w 3278"/>
                    <a:gd name="T43" fmla="*/ 638 h 1261"/>
                    <a:gd name="T44" fmla="*/ 2313 w 3278"/>
                    <a:gd name="T45" fmla="*/ 592 h 1261"/>
                    <a:gd name="T46" fmla="*/ 2260 w 3278"/>
                    <a:gd name="T47" fmla="*/ 561 h 1261"/>
                    <a:gd name="T48" fmla="*/ 2199 w 3278"/>
                    <a:gd name="T49" fmla="*/ 551 h 1261"/>
                    <a:gd name="T50" fmla="*/ 1048 w 3278"/>
                    <a:gd name="T51" fmla="*/ 554 h 1261"/>
                    <a:gd name="T52" fmla="*/ 991 w 3278"/>
                    <a:gd name="T53" fmla="*/ 574 h 1261"/>
                    <a:gd name="T54" fmla="*/ 945 w 3278"/>
                    <a:gd name="T55" fmla="*/ 613 h 1261"/>
                    <a:gd name="T56" fmla="*/ 914 w 3278"/>
                    <a:gd name="T57" fmla="*/ 664 h 1261"/>
                    <a:gd name="T58" fmla="*/ 903 w 3278"/>
                    <a:gd name="T59" fmla="*/ 726 h 1261"/>
                    <a:gd name="T60" fmla="*/ 900 w 3278"/>
                    <a:gd name="T61" fmla="*/ 1118 h 1261"/>
                    <a:gd name="T62" fmla="*/ 878 w 3278"/>
                    <a:gd name="T63" fmla="*/ 1174 h 1261"/>
                    <a:gd name="T64" fmla="*/ 840 w 3278"/>
                    <a:gd name="T65" fmla="*/ 1220 h 1261"/>
                    <a:gd name="T66" fmla="*/ 788 w 3278"/>
                    <a:gd name="T67" fmla="*/ 1250 h 1261"/>
                    <a:gd name="T68" fmla="*/ 726 w 3278"/>
                    <a:gd name="T69" fmla="*/ 1261 h 1261"/>
                    <a:gd name="T70" fmla="*/ 54 w 3278"/>
                    <a:gd name="T71" fmla="*/ 1259 h 1261"/>
                    <a:gd name="T72" fmla="*/ 21 w 3278"/>
                    <a:gd name="T73" fmla="*/ 1240 h 1261"/>
                    <a:gd name="T74" fmla="*/ 3 w 3278"/>
                    <a:gd name="T75" fmla="*/ 1209 h 1261"/>
                    <a:gd name="T76" fmla="*/ 0 w 3278"/>
                    <a:gd name="T77" fmla="*/ 1049 h 1261"/>
                    <a:gd name="T78" fmla="*/ 13 w 3278"/>
                    <a:gd name="T79" fmla="*/ 887 h 1261"/>
                    <a:gd name="T80" fmla="*/ 49 w 3278"/>
                    <a:gd name="T81" fmla="*/ 733 h 1261"/>
                    <a:gd name="T82" fmla="*/ 108 w 3278"/>
                    <a:gd name="T83" fmla="*/ 588 h 1261"/>
                    <a:gd name="T84" fmla="*/ 188 w 3278"/>
                    <a:gd name="T85" fmla="*/ 454 h 1261"/>
                    <a:gd name="T86" fmla="*/ 284 w 3278"/>
                    <a:gd name="T87" fmla="*/ 335 h 1261"/>
                    <a:gd name="T88" fmla="*/ 398 w 3278"/>
                    <a:gd name="T89" fmla="*/ 231 h 1261"/>
                    <a:gd name="T90" fmla="*/ 527 w 3278"/>
                    <a:gd name="T91" fmla="*/ 143 h 1261"/>
                    <a:gd name="T92" fmla="*/ 668 w 3278"/>
                    <a:gd name="T93" fmla="*/ 75 h 1261"/>
                    <a:gd name="T94" fmla="*/ 820 w 3278"/>
                    <a:gd name="T95" fmla="*/ 27 h 1261"/>
                    <a:gd name="T96" fmla="*/ 980 w 3278"/>
                    <a:gd name="T97" fmla="*/ 3 h 1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278" h="1261">
                      <a:moveTo>
                        <a:pt x="1064" y="0"/>
                      </a:moveTo>
                      <a:lnTo>
                        <a:pt x="2215" y="0"/>
                      </a:lnTo>
                      <a:lnTo>
                        <a:pt x="2299" y="3"/>
                      </a:lnTo>
                      <a:lnTo>
                        <a:pt x="2379" y="12"/>
                      </a:lnTo>
                      <a:lnTo>
                        <a:pt x="2459" y="27"/>
                      </a:lnTo>
                      <a:lnTo>
                        <a:pt x="2536" y="48"/>
                      </a:lnTo>
                      <a:lnTo>
                        <a:pt x="2611" y="75"/>
                      </a:lnTo>
                      <a:lnTo>
                        <a:pt x="2683" y="107"/>
                      </a:lnTo>
                      <a:lnTo>
                        <a:pt x="2752" y="143"/>
                      </a:lnTo>
                      <a:lnTo>
                        <a:pt x="2817" y="184"/>
                      </a:lnTo>
                      <a:lnTo>
                        <a:pt x="2881" y="231"/>
                      </a:lnTo>
                      <a:lnTo>
                        <a:pt x="2939" y="280"/>
                      </a:lnTo>
                      <a:lnTo>
                        <a:pt x="2994" y="335"/>
                      </a:lnTo>
                      <a:lnTo>
                        <a:pt x="3045" y="393"/>
                      </a:lnTo>
                      <a:lnTo>
                        <a:pt x="3091" y="454"/>
                      </a:lnTo>
                      <a:lnTo>
                        <a:pt x="3133" y="520"/>
                      </a:lnTo>
                      <a:lnTo>
                        <a:pt x="3171" y="588"/>
                      </a:lnTo>
                      <a:lnTo>
                        <a:pt x="3203" y="659"/>
                      </a:lnTo>
                      <a:lnTo>
                        <a:pt x="3228" y="733"/>
                      </a:lnTo>
                      <a:lnTo>
                        <a:pt x="3250" y="808"/>
                      </a:lnTo>
                      <a:lnTo>
                        <a:pt x="3266" y="887"/>
                      </a:lnTo>
                      <a:lnTo>
                        <a:pt x="3275" y="967"/>
                      </a:lnTo>
                      <a:lnTo>
                        <a:pt x="3278" y="1049"/>
                      </a:lnTo>
                      <a:lnTo>
                        <a:pt x="3278" y="1190"/>
                      </a:lnTo>
                      <a:lnTo>
                        <a:pt x="3276" y="1209"/>
                      </a:lnTo>
                      <a:lnTo>
                        <a:pt x="3268" y="1226"/>
                      </a:lnTo>
                      <a:lnTo>
                        <a:pt x="3257" y="1240"/>
                      </a:lnTo>
                      <a:lnTo>
                        <a:pt x="3242" y="1251"/>
                      </a:lnTo>
                      <a:lnTo>
                        <a:pt x="3225" y="1259"/>
                      </a:lnTo>
                      <a:lnTo>
                        <a:pt x="3206" y="1261"/>
                      </a:lnTo>
                      <a:lnTo>
                        <a:pt x="2553" y="1261"/>
                      </a:lnTo>
                      <a:lnTo>
                        <a:pt x="2521" y="1258"/>
                      </a:lnTo>
                      <a:lnTo>
                        <a:pt x="2491" y="1250"/>
                      </a:lnTo>
                      <a:lnTo>
                        <a:pt x="2464" y="1237"/>
                      </a:lnTo>
                      <a:lnTo>
                        <a:pt x="2438" y="1220"/>
                      </a:lnTo>
                      <a:lnTo>
                        <a:pt x="2418" y="1198"/>
                      </a:lnTo>
                      <a:lnTo>
                        <a:pt x="2400" y="1174"/>
                      </a:lnTo>
                      <a:lnTo>
                        <a:pt x="2387" y="1148"/>
                      </a:lnTo>
                      <a:lnTo>
                        <a:pt x="2378" y="1118"/>
                      </a:lnTo>
                      <a:lnTo>
                        <a:pt x="2376" y="1086"/>
                      </a:lnTo>
                      <a:lnTo>
                        <a:pt x="2376" y="726"/>
                      </a:lnTo>
                      <a:lnTo>
                        <a:pt x="2373" y="694"/>
                      </a:lnTo>
                      <a:lnTo>
                        <a:pt x="2365" y="664"/>
                      </a:lnTo>
                      <a:lnTo>
                        <a:pt x="2351" y="638"/>
                      </a:lnTo>
                      <a:lnTo>
                        <a:pt x="2334" y="613"/>
                      </a:lnTo>
                      <a:lnTo>
                        <a:pt x="2313" y="592"/>
                      </a:lnTo>
                      <a:lnTo>
                        <a:pt x="2288" y="574"/>
                      </a:lnTo>
                      <a:lnTo>
                        <a:pt x="2260" y="561"/>
                      </a:lnTo>
                      <a:lnTo>
                        <a:pt x="2231" y="554"/>
                      </a:lnTo>
                      <a:lnTo>
                        <a:pt x="2199" y="551"/>
                      </a:lnTo>
                      <a:lnTo>
                        <a:pt x="1080" y="551"/>
                      </a:lnTo>
                      <a:lnTo>
                        <a:pt x="1048" y="554"/>
                      </a:lnTo>
                      <a:lnTo>
                        <a:pt x="1019" y="561"/>
                      </a:lnTo>
                      <a:lnTo>
                        <a:pt x="991" y="574"/>
                      </a:lnTo>
                      <a:lnTo>
                        <a:pt x="966" y="592"/>
                      </a:lnTo>
                      <a:lnTo>
                        <a:pt x="945" y="613"/>
                      </a:lnTo>
                      <a:lnTo>
                        <a:pt x="928" y="638"/>
                      </a:lnTo>
                      <a:lnTo>
                        <a:pt x="914" y="664"/>
                      </a:lnTo>
                      <a:lnTo>
                        <a:pt x="906" y="694"/>
                      </a:lnTo>
                      <a:lnTo>
                        <a:pt x="903" y="726"/>
                      </a:lnTo>
                      <a:lnTo>
                        <a:pt x="903" y="1086"/>
                      </a:lnTo>
                      <a:lnTo>
                        <a:pt x="900" y="1118"/>
                      </a:lnTo>
                      <a:lnTo>
                        <a:pt x="892" y="1148"/>
                      </a:lnTo>
                      <a:lnTo>
                        <a:pt x="878" y="1174"/>
                      </a:lnTo>
                      <a:lnTo>
                        <a:pt x="861" y="1198"/>
                      </a:lnTo>
                      <a:lnTo>
                        <a:pt x="840" y="1220"/>
                      </a:lnTo>
                      <a:lnTo>
                        <a:pt x="815" y="1237"/>
                      </a:lnTo>
                      <a:lnTo>
                        <a:pt x="788" y="1250"/>
                      </a:lnTo>
                      <a:lnTo>
                        <a:pt x="758" y="1258"/>
                      </a:lnTo>
                      <a:lnTo>
                        <a:pt x="726" y="1261"/>
                      </a:lnTo>
                      <a:lnTo>
                        <a:pt x="73" y="1261"/>
                      </a:lnTo>
                      <a:lnTo>
                        <a:pt x="54" y="1259"/>
                      </a:lnTo>
                      <a:lnTo>
                        <a:pt x="36" y="1251"/>
                      </a:lnTo>
                      <a:lnTo>
                        <a:pt x="21" y="1240"/>
                      </a:lnTo>
                      <a:lnTo>
                        <a:pt x="11" y="1226"/>
                      </a:lnTo>
                      <a:lnTo>
                        <a:pt x="3" y="1209"/>
                      </a:lnTo>
                      <a:lnTo>
                        <a:pt x="0" y="1190"/>
                      </a:lnTo>
                      <a:lnTo>
                        <a:pt x="0" y="1049"/>
                      </a:lnTo>
                      <a:lnTo>
                        <a:pt x="3" y="967"/>
                      </a:lnTo>
                      <a:lnTo>
                        <a:pt x="13" y="887"/>
                      </a:lnTo>
                      <a:lnTo>
                        <a:pt x="29" y="808"/>
                      </a:lnTo>
                      <a:lnTo>
                        <a:pt x="49" y="733"/>
                      </a:lnTo>
                      <a:lnTo>
                        <a:pt x="76" y="659"/>
                      </a:lnTo>
                      <a:lnTo>
                        <a:pt x="108" y="588"/>
                      </a:lnTo>
                      <a:lnTo>
                        <a:pt x="146" y="520"/>
                      </a:lnTo>
                      <a:lnTo>
                        <a:pt x="188" y="454"/>
                      </a:lnTo>
                      <a:lnTo>
                        <a:pt x="234" y="393"/>
                      </a:lnTo>
                      <a:lnTo>
                        <a:pt x="284" y="335"/>
                      </a:lnTo>
                      <a:lnTo>
                        <a:pt x="340" y="280"/>
                      </a:lnTo>
                      <a:lnTo>
                        <a:pt x="398" y="231"/>
                      </a:lnTo>
                      <a:lnTo>
                        <a:pt x="462" y="184"/>
                      </a:lnTo>
                      <a:lnTo>
                        <a:pt x="527" y="143"/>
                      </a:lnTo>
                      <a:lnTo>
                        <a:pt x="596" y="107"/>
                      </a:lnTo>
                      <a:lnTo>
                        <a:pt x="668" y="75"/>
                      </a:lnTo>
                      <a:lnTo>
                        <a:pt x="743" y="48"/>
                      </a:lnTo>
                      <a:lnTo>
                        <a:pt x="820" y="27"/>
                      </a:lnTo>
                      <a:lnTo>
                        <a:pt x="899" y="12"/>
                      </a:lnTo>
                      <a:lnTo>
                        <a:pt x="980" y="3"/>
                      </a:lnTo>
                      <a:lnTo>
                        <a:pt x="10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33" name="Freeform 568">
                  <a:extLst>
                    <a:ext uri="{FF2B5EF4-FFF2-40B4-BE49-F238E27FC236}">
                      <a16:creationId xmlns:a16="http://schemas.microsoft.com/office/drawing/2014/main" id="{2C61567B-A10D-534E-9C80-2CDED9D926D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40" y="2630"/>
                  <a:ext cx="98" cy="97"/>
                </a:xfrm>
                <a:custGeom>
                  <a:avLst/>
                  <a:gdLst>
                    <a:gd name="T0" fmla="*/ 515 w 1083"/>
                    <a:gd name="T1" fmla="*/ 406 h 1067"/>
                    <a:gd name="T2" fmla="*/ 467 w 1083"/>
                    <a:gd name="T3" fmla="*/ 425 h 1067"/>
                    <a:gd name="T4" fmla="*/ 432 w 1083"/>
                    <a:gd name="T5" fmla="*/ 460 h 1067"/>
                    <a:gd name="T6" fmla="*/ 412 w 1083"/>
                    <a:gd name="T7" fmla="*/ 507 h 1067"/>
                    <a:gd name="T8" fmla="*/ 412 w 1083"/>
                    <a:gd name="T9" fmla="*/ 560 h 1067"/>
                    <a:gd name="T10" fmla="*/ 432 w 1083"/>
                    <a:gd name="T11" fmla="*/ 606 h 1067"/>
                    <a:gd name="T12" fmla="*/ 467 w 1083"/>
                    <a:gd name="T13" fmla="*/ 641 h 1067"/>
                    <a:gd name="T14" fmla="*/ 515 w 1083"/>
                    <a:gd name="T15" fmla="*/ 661 h 1067"/>
                    <a:gd name="T16" fmla="*/ 568 w 1083"/>
                    <a:gd name="T17" fmla="*/ 661 h 1067"/>
                    <a:gd name="T18" fmla="*/ 616 w 1083"/>
                    <a:gd name="T19" fmla="*/ 641 h 1067"/>
                    <a:gd name="T20" fmla="*/ 651 w 1083"/>
                    <a:gd name="T21" fmla="*/ 606 h 1067"/>
                    <a:gd name="T22" fmla="*/ 670 w 1083"/>
                    <a:gd name="T23" fmla="*/ 560 h 1067"/>
                    <a:gd name="T24" fmla="*/ 670 w 1083"/>
                    <a:gd name="T25" fmla="*/ 507 h 1067"/>
                    <a:gd name="T26" fmla="*/ 651 w 1083"/>
                    <a:gd name="T27" fmla="*/ 460 h 1067"/>
                    <a:gd name="T28" fmla="*/ 616 w 1083"/>
                    <a:gd name="T29" fmla="*/ 425 h 1067"/>
                    <a:gd name="T30" fmla="*/ 568 w 1083"/>
                    <a:gd name="T31" fmla="*/ 406 h 1067"/>
                    <a:gd name="T32" fmla="*/ 541 w 1083"/>
                    <a:gd name="T33" fmla="*/ 0 h 1067"/>
                    <a:gd name="T34" fmla="*/ 657 w 1083"/>
                    <a:gd name="T35" fmla="*/ 11 h 1067"/>
                    <a:gd name="T36" fmla="*/ 765 w 1083"/>
                    <a:gd name="T37" fmla="*/ 46 h 1067"/>
                    <a:gd name="T38" fmla="*/ 861 w 1083"/>
                    <a:gd name="T39" fmla="*/ 103 h 1067"/>
                    <a:gd name="T40" fmla="*/ 943 w 1083"/>
                    <a:gd name="T41" fmla="*/ 176 h 1067"/>
                    <a:gd name="T42" fmla="*/ 1008 w 1083"/>
                    <a:gd name="T43" fmla="*/ 264 h 1067"/>
                    <a:gd name="T44" fmla="*/ 1055 w 1083"/>
                    <a:gd name="T45" fmla="*/ 364 h 1067"/>
                    <a:gd name="T46" fmla="*/ 1079 w 1083"/>
                    <a:gd name="T47" fmla="*/ 475 h 1067"/>
                    <a:gd name="T48" fmla="*/ 1079 w 1083"/>
                    <a:gd name="T49" fmla="*/ 591 h 1067"/>
                    <a:gd name="T50" fmla="*/ 1055 w 1083"/>
                    <a:gd name="T51" fmla="*/ 702 h 1067"/>
                    <a:gd name="T52" fmla="*/ 1008 w 1083"/>
                    <a:gd name="T53" fmla="*/ 802 h 1067"/>
                    <a:gd name="T54" fmla="*/ 943 w 1083"/>
                    <a:gd name="T55" fmla="*/ 891 h 1067"/>
                    <a:gd name="T56" fmla="*/ 861 w 1083"/>
                    <a:gd name="T57" fmla="*/ 964 h 1067"/>
                    <a:gd name="T58" fmla="*/ 765 w 1083"/>
                    <a:gd name="T59" fmla="*/ 1020 h 1067"/>
                    <a:gd name="T60" fmla="*/ 657 w 1083"/>
                    <a:gd name="T61" fmla="*/ 1055 h 1067"/>
                    <a:gd name="T62" fmla="*/ 541 w 1083"/>
                    <a:gd name="T63" fmla="*/ 1067 h 1067"/>
                    <a:gd name="T64" fmla="*/ 425 w 1083"/>
                    <a:gd name="T65" fmla="*/ 1055 h 1067"/>
                    <a:gd name="T66" fmla="*/ 318 w 1083"/>
                    <a:gd name="T67" fmla="*/ 1020 h 1067"/>
                    <a:gd name="T68" fmla="*/ 223 w 1083"/>
                    <a:gd name="T69" fmla="*/ 964 h 1067"/>
                    <a:gd name="T70" fmla="*/ 140 w 1083"/>
                    <a:gd name="T71" fmla="*/ 891 h 1067"/>
                    <a:gd name="T72" fmla="*/ 74 w 1083"/>
                    <a:gd name="T73" fmla="*/ 802 h 1067"/>
                    <a:gd name="T74" fmla="*/ 28 w 1083"/>
                    <a:gd name="T75" fmla="*/ 702 h 1067"/>
                    <a:gd name="T76" fmla="*/ 4 w 1083"/>
                    <a:gd name="T77" fmla="*/ 591 h 1067"/>
                    <a:gd name="T78" fmla="*/ 4 w 1083"/>
                    <a:gd name="T79" fmla="*/ 475 h 1067"/>
                    <a:gd name="T80" fmla="*/ 28 w 1083"/>
                    <a:gd name="T81" fmla="*/ 364 h 1067"/>
                    <a:gd name="T82" fmla="*/ 74 w 1083"/>
                    <a:gd name="T83" fmla="*/ 264 h 1067"/>
                    <a:gd name="T84" fmla="*/ 140 w 1083"/>
                    <a:gd name="T85" fmla="*/ 176 h 1067"/>
                    <a:gd name="T86" fmla="*/ 223 w 1083"/>
                    <a:gd name="T87" fmla="*/ 103 h 1067"/>
                    <a:gd name="T88" fmla="*/ 318 w 1083"/>
                    <a:gd name="T89" fmla="*/ 46 h 1067"/>
                    <a:gd name="T90" fmla="*/ 425 w 1083"/>
                    <a:gd name="T91" fmla="*/ 11 h 1067"/>
                    <a:gd name="T92" fmla="*/ 541 w 1083"/>
                    <a:gd name="T93" fmla="*/ 0 h 10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83" h="1067">
                      <a:moveTo>
                        <a:pt x="541" y="403"/>
                      </a:moveTo>
                      <a:lnTo>
                        <a:pt x="515" y="406"/>
                      </a:lnTo>
                      <a:lnTo>
                        <a:pt x="490" y="413"/>
                      </a:lnTo>
                      <a:lnTo>
                        <a:pt x="467" y="425"/>
                      </a:lnTo>
                      <a:lnTo>
                        <a:pt x="448" y="441"/>
                      </a:lnTo>
                      <a:lnTo>
                        <a:pt x="432" y="460"/>
                      </a:lnTo>
                      <a:lnTo>
                        <a:pt x="420" y="482"/>
                      </a:lnTo>
                      <a:lnTo>
                        <a:pt x="412" y="507"/>
                      </a:lnTo>
                      <a:lnTo>
                        <a:pt x="409" y="533"/>
                      </a:lnTo>
                      <a:lnTo>
                        <a:pt x="412" y="560"/>
                      </a:lnTo>
                      <a:lnTo>
                        <a:pt x="420" y="584"/>
                      </a:lnTo>
                      <a:lnTo>
                        <a:pt x="432" y="606"/>
                      </a:lnTo>
                      <a:lnTo>
                        <a:pt x="448" y="625"/>
                      </a:lnTo>
                      <a:lnTo>
                        <a:pt x="467" y="641"/>
                      </a:lnTo>
                      <a:lnTo>
                        <a:pt x="490" y="653"/>
                      </a:lnTo>
                      <a:lnTo>
                        <a:pt x="515" y="661"/>
                      </a:lnTo>
                      <a:lnTo>
                        <a:pt x="541" y="663"/>
                      </a:lnTo>
                      <a:lnTo>
                        <a:pt x="568" y="661"/>
                      </a:lnTo>
                      <a:lnTo>
                        <a:pt x="593" y="653"/>
                      </a:lnTo>
                      <a:lnTo>
                        <a:pt x="616" y="641"/>
                      </a:lnTo>
                      <a:lnTo>
                        <a:pt x="635" y="625"/>
                      </a:lnTo>
                      <a:lnTo>
                        <a:pt x="651" y="606"/>
                      </a:lnTo>
                      <a:lnTo>
                        <a:pt x="663" y="584"/>
                      </a:lnTo>
                      <a:lnTo>
                        <a:pt x="670" y="560"/>
                      </a:lnTo>
                      <a:lnTo>
                        <a:pt x="674" y="533"/>
                      </a:lnTo>
                      <a:lnTo>
                        <a:pt x="670" y="507"/>
                      </a:lnTo>
                      <a:lnTo>
                        <a:pt x="663" y="482"/>
                      </a:lnTo>
                      <a:lnTo>
                        <a:pt x="651" y="460"/>
                      </a:lnTo>
                      <a:lnTo>
                        <a:pt x="635" y="441"/>
                      </a:lnTo>
                      <a:lnTo>
                        <a:pt x="616" y="425"/>
                      </a:lnTo>
                      <a:lnTo>
                        <a:pt x="593" y="413"/>
                      </a:lnTo>
                      <a:lnTo>
                        <a:pt x="568" y="406"/>
                      </a:lnTo>
                      <a:lnTo>
                        <a:pt x="541" y="403"/>
                      </a:lnTo>
                      <a:close/>
                      <a:moveTo>
                        <a:pt x="541" y="0"/>
                      </a:moveTo>
                      <a:lnTo>
                        <a:pt x="600" y="2"/>
                      </a:lnTo>
                      <a:lnTo>
                        <a:pt x="657" y="11"/>
                      </a:lnTo>
                      <a:lnTo>
                        <a:pt x="712" y="26"/>
                      </a:lnTo>
                      <a:lnTo>
                        <a:pt x="765" y="46"/>
                      </a:lnTo>
                      <a:lnTo>
                        <a:pt x="814" y="72"/>
                      </a:lnTo>
                      <a:lnTo>
                        <a:pt x="861" y="103"/>
                      </a:lnTo>
                      <a:lnTo>
                        <a:pt x="904" y="137"/>
                      </a:lnTo>
                      <a:lnTo>
                        <a:pt x="943" y="176"/>
                      </a:lnTo>
                      <a:lnTo>
                        <a:pt x="978" y="218"/>
                      </a:lnTo>
                      <a:lnTo>
                        <a:pt x="1008" y="264"/>
                      </a:lnTo>
                      <a:lnTo>
                        <a:pt x="1034" y="313"/>
                      </a:lnTo>
                      <a:lnTo>
                        <a:pt x="1055" y="364"/>
                      </a:lnTo>
                      <a:lnTo>
                        <a:pt x="1070" y="419"/>
                      </a:lnTo>
                      <a:lnTo>
                        <a:pt x="1079" y="475"/>
                      </a:lnTo>
                      <a:lnTo>
                        <a:pt x="1083" y="533"/>
                      </a:lnTo>
                      <a:lnTo>
                        <a:pt x="1079" y="591"/>
                      </a:lnTo>
                      <a:lnTo>
                        <a:pt x="1070" y="647"/>
                      </a:lnTo>
                      <a:lnTo>
                        <a:pt x="1055" y="702"/>
                      </a:lnTo>
                      <a:lnTo>
                        <a:pt x="1034" y="753"/>
                      </a:lnTo>
                      <a:lnTo>
                        <a:pt x="1008" y="802"/>
                      </a:lnTo>
                      <a:lnTo>
                        <a:pt x="978" y="849"/>
                      </a:lnTo>
                      <a:lnTo>
                        <a:pt x="943" y="891"/>
                      </a:lnTo>
                      <a:lnTo>
                        <a:pt x="904" y="929"/>
                      </a:lnTo>
                      <a:lnTo>
                        <a:pt x="861" y="964"/>
                      </a:lnTo>
                      <a:lnTo>
                        <a:pt x="814" y="994"/>
                      </a:lnTo>
                      <a:lnTo>
                        <a:pt x="765" y="1020"/>
                      </a:lnTo>
                      <a:lnTo>
                        <a:pt x="712" y="1040"/>
                      </a:lnTo>
                      <a:lnTo>
                        <a:pt x="657" y="1055"/>
                      </a:lnTo>
                      <a:lnTo>
                        <a:pt x="600" y="1064"/>
                      </a:lnTo>
                      <a:lnTo>
                        <a:pt x="541" y="1067"/>
                      </a:lnTo>
                      <a:lnTo>
                        <a:pt x="482" y="1064"/>
                      </a:lnTo>
                      <a:lnTo>
                        <a:pt x="425" y="1055"/>
                      </a:lnTo>
                      <a:lnTo>
                        <a:pt x="371" y="1040"/>
                      </a:lnTo>
                      <a:lnTo>
                        <a:pt x="318" y="1020"/>
                      </a:lnTo>
                      <a:lnTo>
                        <a:pt x="269" y="994"/>
                      </a:lnTo>
                      <a:lnTo>
                        <a:pt x="223" y="964"/>
                      </a:lnTo>
                      <a:lnTo>
                        <a:pt x="180" y="929"/>
                      </a:lnTo>
                      <a:lnTo>
                        <a:pt x="140" y="891"/>
                      </a:lnTo>
                      <a:lnTo>
                        <a:pt x="106" y="849"/>
                      </a:lnTo>
                      <a:lnTo>
                        <a:pt x="74" y="802"/>
                      </a:lnTo>
                      <a:lnTo>
                        <a:pt x="49" y="753"/>
                      </a:lnTo>
                      <a:lnTo>
                        <a:pt x="28" y="702"/>
                      </a:lnTo>
                      <a:lnTo>
                        <a:pt x="13" y="647"/>
                      </a:lnTo>
                      <a:lnTo>
                        <a:pt x="4" y="591"/>
                      </a:lnTo>
                      <a:lnTo>
                        <a:pt x="0" y="533"/>
                      </a:lnTo>
                      <a:lnTo>
                        <a:pt x="4" y="475"/>
                      </a:lnTo>
                      <a:lnTo>
                        <a:pt x="13" y="419"/>
                      </a:lnTo>
                      <a:lnTo>
                        <a:pt x="28" y="364"/>
                      </a:lnTo>
                      <a:lnTo>
                        <a:pt x="49" y="313"/>
                      </a:lnTo>
                      <a:lnTo>
                        <a:pt x="74" y="264"/>
                      </a:lnTo>
                      <a:lnTo>
                        <a:pt x="106" y="218"/>
                      </a:lnTo>
                      <a:lnTo>
                        <a:pt x="140" y="176"/>
                      </a:lnTo>
                      <a:lnTo>
                        <a:pt x="180" y="137"/>
                      </a:lnTo>
                      <a:lnTo>
                        <a:pt x="223" y="103"/>
                      </a:lnTo>
                      <a:lnTo>
                        <a:pt x="269" y="72"/>
                      </a:lnTo>
                      <a:lnTo>
                        <a:pt x="318" y="46"/>
                      </a:lnTo>
                      <a:lnTo>
                        <a:pt x="371" y="26"/>
                      </a:lnTo>
                      <a:lnTo>
                        <a:pt x="425" y="11"/>
                      </a:lnTo>
                      <a:lnTo>
                        <a:pt x="482" y="2"/>
                      </a:lnTo>
                      <a:lnTo>
                        <a:pt x="54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E47B61-2502-D741-8795-CFFD18807948}"/>
                  </a:ext>
                </a:extLst>
              </p:cNvPr>
              <p:cNvSpPr txBox="1"/>
              <p:nvPr/>
            </p:nvSpPr>
            <p:spPr>
              <a:xfrm>
                <a:off x="5513433" y="4603356"/>
                <a:ext cx="1863762" cy="30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g-BG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ТЕЛЕФОН</a:t>
                </a:r>
                <a:endParaRPr lang="id-ID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17753C6-FEBD-4E46-B194-182A8BF28B72}"/>
                  </a:ext>
                </a:extLst>
              </p:cNvPr>
              <p:cNvSpPr/>
              <p:nvPr/>
            </p:nvSpPr>
            <p:spPr>
              <a:xfrm>
                <a:off x="5513434" y="4909270"/>
                <a:ext cx="2154192" cy="487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034 / 480 286</a:t>
                </a:r>
              </a:p>
              <a:p>
                <a:r>
                  <a:rPr lang="en-IN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034 / 480 287</a:t>
                </a:r>
                <a:endParaRPr lang="en-US" b="1" dirty="0">
                  <a:solidFill>
                    <a:schemeClr val="bg1"/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094BDE-8EEF-F325-ACB0-E103A4CB6ADE}"/>
                </a:ext>
              </a:extLst>
            </p:cNvPr>
            <p:cNvGrpSpPr/>
            <p:nvPr/>
          </p:nvGrpSpPr>
          <p:grpSpPr>
            <a:xfrm>
              <a:off x="4897420" y="2866566"/>
              <a:ext cx="3236930" cy="651220"/>
              <a:chOff x="4897420" y="2866566"/>
              <a:chExt cx="3236930" cy="651220"/>
            </a:xfrm>
          </p:grpSpPr>
          <p:sp>
            <p:nvSpPr>
              <p:cNvPr id="37" name="Freeform 492">
                <a:extLst>
                  <a:ext uri="{FF2B5EF4-FFF2-40B4-BE49-F238E27FC236}">
                    <a16:creationId xmlns:a16="http://schemas.microsoft.com/office/drawing/2014/main" id="{27BE6DCE-A611-0D42-A086-351AF718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7420" y="2999369"/>
                <a:ext cx="282890" cy="301918"/>
              </a:xfrm>
              <a:custGeom>
                <a:avLst/>
                <a:gdLst>
                  <a:gd name="T0" fmla="*/ 2811 w 3125"/>
                  <a:gd name="T1" fmla="*/ 396 h 3334"/>
                  <a:gd name="T2" fmla="*/ 430 w 3125"/>
                  <a:gd name="T3" fmla="*/ 1588 h 3334"/>
                  <a:gd name="T4" fmla="*/ 904 w 3125"/>
                  <a:gd name="T5" fmla="*/ 1896 h 3334"/>
                  <a:gd name="T6" fmla="*/ 2356 w 3125"/>
                  <a:gd name="T7" fmla="*/ 910 h 3334"/>
                  <a:gd name="T8" fmla="*/ 1322 w 3125"/>
                  <a:gd name="T9" fmla="*/ 2174 h 3334"/>
                  <a:gd name="T10" fmla="*/ 2243 w 3125"/>
                  <a:gd name="T11" fmla="*/ 2759 h 3334"/>
                  <a:gd name="T12" fmla="*/ 2811 w 3125"/>
                  <a:gd name="T13" fmla="*/ 396 h 3334"/>
                  <a:gd name="T14" fmla="*/ 3125 w 3125"/>
                  <a:gd name="T15" fmla="*/ 0 h 3334"/>
                  <a:gd name="T16" fmla="*/ 2382 w 3125"/>
                  <a:gd name="T17" fmla="*/ 3100 h 3334"/>
                  <a:gd name="T18" fmla="*/ 1783 w 3125"/>
                  <a:gd name="T19" fmla="*/ 2717 h 3334"/>
                  <a:gd name="T20" fmla="*/ 1272 w 3125"/>
                  <a:gd name="T21" fmla="*/ 3334 h 3334"/>
                  <a:gd name="T22" fmla="*/ 872 w 3125"/>
                  <a:gd name="T23" fmla="*/ 2112 h 3334"/>
                  <a:gd name="T24" fmla="*/ 0 w 3125"/>
                  <a:gd name="T25" fmla="*/ 1564 h 3334"/>
                  <a:gd name="T26" fmla="*/ 3125 w 3125"/>
                  <a:gd name="T27" fmla="*/ 0 h 3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25" h="3334">
                    <a:moveTo>
                      <a:pt x="2811" y="396"/>
                    </a:moveTo>
                    <a:lnTo>
                      <a:pt x="430" y="1588"/>
                    </a:lnTo>
                    <a:lnTo>
                      <a:pt x="904" y="1896"/>
                    </a:lnTo>
                    <a:lnTo>
                      <a:pt x="2356" y="910"/>
                    </a:lnTo>
                    <a:lnTo>
                      <a:pt x="1322" y="2174"/>
                    </a:lnTo>
                    <a:lnTo>
                      <a:pt x="2243" y="2759"/>
                    </a:lnTo>
                    <a:lnTo>
                      <a:pt x="2811" y="396"/>
                    </a:lnTo>
                    <a:close/>
                    <a:moveTo>
                      <a:pt x="3125" y="0"/>
                    </a:moveTo>
                    <a:lnTo>
                      <a:pt x="2382" y="3100"/>
                    </a:lnTo>
                    <a:lnTo>
                      <a:pt x="1783" y="2717"/>
                    </a:lnTo>
                    <a:lnTo>
                      <a:pt x="1272" y="3334"/>
                    </a:lnTo>
                    <a:lnTo>
                      <a:pt x="872" y="2112"/>
                    </a:lnTo>
                    <a:lnTo>
                      <a:pt x="0" y="1564"/>
                    </a:lnTo>
                    <a:lnTo>
                      <a:pt x="312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38FC278-FBC8-1A81-F54D-157DD9B2624A}"/>
                  </a:ext>
                </a:extLst>
              </p:cNvPr>
              <p:cNvGrpSpPr/>
              <p:nvPr/>
            </p:nvGrpSpPr>
            <p:grpSpPr>
              <a:xfrm>
                <a:off x="5513433" y="2866566"/>
                <a:ext cx="2620917" cy="651220"/>
                <a:chOff x="5513433" y="2866566"/>
                <a:chExt cx="2620917" cy="651220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B16ACE9-4696-DE42-9674-356697E4240E}"/>
                    </a:ext>
                  </a:extLst>
                </p:cNvPr>
                <p:cNvSpPr txBox="1"/>
                <p:nvPr/>
              </p:nvSpPr>
              <p:spPr>
                <a:xfrm>
                  <a:off x="5513433" y="2866566"/>
                  <a:ext cx="1863762" cy="3018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ontserrat" panose="00000500000000000000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E-mail</a:t>
                  </a:r>
                  <a:endParaRPr lang="id-ID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81EF6CA-2A0A-9146-9413-07D75B4EE03C}"/>
                    </a:ext>
                  </a:extLst>
                </p:cNvPr>
                <p:cNvSpPr/>
                <p:nvPr/>
              </p:nvSpPr>
              <p:spPr>
                <a:xfrm>
                  <a:off x="5513433" y="3172480"/>
                  <a:ext cx="2620917" cy="3453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info-1301139@edu.mon.bg</a:t>
                  </a:r>
                  <a:endParaRPr lang="en-US" dirty="0">
                    <a:solidFill>
                      <a:schemeClr val="bg1"/>
                    </a:solidFill>
                    <a:latin typeface="Montserrat" panose="00000500000000000000" pitchFamily="2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727ABC4-852C-5E44-B51E-F7419323EE58}"/>
              </a:ext>
            </a:extLst>
          </p:cNvPr>
          <p:cNvSpPr txBox="1"/>
          <p:nvPr/>
        </p:nvSpPr>
        <p:spPr>
          <a:xfrm>
            <a:off x="130953" y="2036415"/>
            <a:ext cx="3631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МОЖЕТЕ ДА НИ НАМЕРИТЕ НА</a:t>
            </a:r>
            <a:r>
              <a:rPr lang="en-US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:</a:t>
            </a:r>
            <a:endParaRPr lang="en-ID" sz="4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5037E4-C39D-DF48-AC01-0478408A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27" y="-1273"/>
            <a:ext cx="3081949" cy="3081949"/>
          </a:xfrm>
          <a:prstGeom prst="rect">
            <a:avLst/>
          </a:prstGeom>
        </p:spPr>
      </p:pic>
      <p:pic>
        <p:nvPicPr>
          <p:cNvPr id="2" name="Picture 3" descr="image.png">
            <a:extLst>
              <a:ext uri="{FF2B5EF4-FFF2-40B4-BE49-F238E27FC236}">
                <a16:creationId xmlns:a16="http://schemas.microsoft.com/office/drawing/2014/main" id="{85260571-8C5D-D309-5A2C-CCD5707F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072" y="4640533"/>
            <a:ext cx="1785347" cy="1785347"/>
          </a:xfrm>
          <a:prstGeom prst="rect">
            <a:avLst/>
          </a:prstGeom>
        </p:spPr>
      </p:pic>
      <p:pic>
        <p:nvPicPr>
          <p:cNvPr id="26" name="Картина 25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3B7ED624-62A9-EE8F-223D-87B7350FE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" y="-1272"/>
            <a:ext cx="1613242" cy="1540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EF5A5577-8A86-4566-7469-5B530FC38DA4}"/>
              </a:ext>
            </a:extLst>
          </p:cNvPr>
          <p:cNvSpPr txBox="1"/>
          <p:nvPr/>
        </p:nvSpPr>
        <p:spPr>
          <a:xfrm>
            <a:off x="4198698" y="6351838"/>
            <a:ext cx="334118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+mj-lt"/>
              </a:rPr>
              <a:t>https://</a:t>
            </a:r>
            <a:r>
              <a:rPr lang="en-IN" sz="2000" b="1" dirty="0">
                <a:solidFill>
                  <a:schemeClr val="bg1"/>
                </a:solidFill>
                <a:latin typeface="+mj-lt"/>
              </a:rPr>
              <a:t>pgimpazardjik</a:t>
            </a:r>
            <a:r>
              <a:rPr lang="en-IN" b="1" dirty="0">
                <a:solidFill>
                  <a:schemeClr val="bg1"/>
                </a:solidFill>
                <a:latin typeface="+mj-lt"/>
              </a:rPr>
              <a:t>.com/</a:t>
            </a:r>
            <a:endParaRPr lang="bg-BG" b="1" dirty="0">
              <a:solidFill>
                <a:schemeClr val="bg1"/>
              </a:solidFill>
              <a:latin typeface="+mj-lt"/>
            </a:endParaRPr>
          </a:p>
          <a:p>
            <a:endParaRPr lang="en-IN" spc="73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сграда, дърво, на открито, къщ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AF5A9FAE-9099-5BE5-EEE2-BD75954B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aphic 2">
            <a:extLst>
              <a:ext uri="{FF2B5EF4-FFF2-40B4-BE49-F238E27FC236}">
                <a16:creationId xmlns:a16="http://schemas.microsoft.com/office/drawing/2014/main" id="{29CB9AA9-4666-DF07-F1BC-BA83D85D8CFE}"/>
              </a:ext>
            </a:extLst>
          </p:cNvPr>
          <p:cNvGrpSpPr/>
          <p:nvPr/>
        </p:nvGrpSpPr>
        <p:grpSpPr>
          <a:xfrm>
            <a:off x="3961335" y="249930"/>
            <a:ext cx="1159714" cy="560056"/>
            <a:chOff x="4618294" y="2096418"/>
            <a:chExt cx="1371600" cy="662381"/>
          </a:xfrm>
          <a:solidFill>
            <a:schemeClr val="accent3">
              <a:lumMod val="75000"/>
            </a:schemeClr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C1EFF573-DACF-FFD2-5078-9A8B5100F4E4}"/>
                </a:ext>
              </a:extLst>
            </p:cNvPr>
            <p:cNvSpPr/>
            <p:nvPr/>
          </p:nvSpPr>
          <p:spPr>
            <a:xfrm>
              <a:off x="4618294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BC8C9A4-0AC6-DEA2-51E8-601DFCA3ACBB}"/>
                </a:ext>
              </a:extLst>
            </p:cNvPr>
            <p:cNvSpPr/>
            <p:nvPr/>
          </p:nvSpPr>
          <p:spPr>
            <a:xfrm>
              <a:off x="4944239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E3E0CC6-8569-9EF0-8F6F-6F5D2A353CBD}"/>
                </a:ext>
              </a:extLst>
            </p:cNvPr>
            <p:cNvSpPr/>
            <p:nvPr/>
          </p:nvSpPr>
          <p:spPr>
            <a:xfrm>
              <a:off x="5270185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2DC090F-C51B-BE77-8CDE-33FA2CCCDA4D}"/>
                </a:ext>
              </a:extLst>
            </p:cNvPr>
            <p:cNvSpPr/>
            <p:nvPr/>
          </p:nvSpPr>
          <p:spPr>
            <a:xfrm>
              <a:off x="5596130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4DCE8B8D-9628-689A-D580-7F35B8B3BB02}"/>
                </a:ext>
              </a:extLst>
            </p:cNvPr>
            <p:cNvSpPr/>
            <p:nvPr/>
          </p:nvSpPr>
          <p:spPr>
            <a:xfrm>
              <a:off x="5922076" y="2096418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CB53767B-854E-E0A6-4807-D3945DDD8FC3}"/>
                </a:ext>
              </a:extLst>
            </p:cNvPr>
            <p:cNvSpPr/>
            <p:nvPr/>
          </p:nvSpPr>
          <p:spPr>
            <a:xfrm>
              <a:off x="4618294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D310E87C-4636-5345-9CFD-B9AA77ACE52E}"/>
                </a:ext>
              </a:extLst>
            </p:cNvPr>
            <p:cNvSpPr/>
            <p:nvPr/>
          </p:nvSpPr>
          <p:spPr>
            <a:xfrm>
              <a:off x="4944239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8754483B-E3A8-3DBC-8F27-231225C664A2}"/>
                </a:ext>
              </a:extLst>
            </p:cNvPr>
            <p:cNvSpPr/>
            <p:nvPr/>
          </p:nvSpPr>
          <p:spPr>
            <a:xfrm>
              <a:off x="5270185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1417DDFF-3581-CA95-D19B-842F1098BC43}"/>
                </a:ext>
              </a:extLst>
            </p:cNvPr>
            <p:cNvSpPr/>
            <p:nvPr/>
          </p:nvSpPr>
          <p:spPr>
            <a:xfrm>
              <a:off x="5596130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05B16DAF-A72C-AA28-9286-41163928557C}"/>
                </a:ext>
              </a:extLst>
            </p:cNvPr>
            <p:cNvSpPr/>
            <p:nvPr/>
          </p:nvSpPr>
          <p:spPr>
            <a:xfrm>
              <a:off x="5922076" y="2294821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02AD1E77-640D-0BAB-7D27-28D9A540ACEF}"/>
                </a:ext>
              </a:extLst>
            </p:cNvPr>
            <p:cNvSpPr/>
            <p:nvPr/>
          </p:nvSpPr>
          <p:spPr>
            <a:xfrm>
              <a:off x="4618294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02AB4391-47C4-92D7-249C-08FFBD752768}"/>
                </a:ext>
              </a:extLst>
            </p:cNvPr>
            <p:cNvSpPr/>
            <p:nvPr/>
          </p:nvSpPr>
          <p:spPr>
            <a:xfrm>
              <a:off x="4944239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24C3778F-737B-1A01-1BF4-54EEFEEBE767}"/>
                </a:ext>
              </a:extLst>
            </p:cNvPr>
            <p:cNvSpPr/>
            <p:nvPr/>
          </p:nvSpPr>
          <p:spPr>
            <a:xfrm>
              <a:off x="5270185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0A51E760-05D0-26DB-D0FE-AF39209D3894}"/>
                </a:ext>
              </a:extLst>
            </p:cNvPr>
            <p:cNvSpPr/>
            <p:nvPr/>
          </p:nvSpPr>
          <p:spPr>
            <a:xfrm>
              <a:off x="5596130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1D5694E5-D2DD-A066-C749-DA6018036419}"/>
                </a:ext>
              </a:extLst>
            </p:cNvPr>
            <p:cNvSpPr/>
            <p:nvPr/>
          </p:nvSpPr>
          <p:spPr>
            <a:xfrm>
              <a:off x="5922076" y="2493224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4728485-BC29-2AEA-577E-43D5DEF7B068}"/>
                </a:ext>
              </a:extLst>
            </p:cNvPr>
            <p:cNvSpPr/>
            <p:nvPr/>
          </p:nvSpPr>
          <p:spPr>
            <a:xfrm>
              <a:off x="4618294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53AED691-4F3D-5D02-1D87-7F71E36E40E1}"/>
                </a:ext>
              </a:extLst>
            </p:cNvPr>
            <p:cNvSpPr/>
            <p:nvPr/>
          </p:nvSpPr>
          <p:spPr>
            <a:xfrm>
              <a:off x="4944239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0A5C0326-C7B0-F2BF-7067-585C27FC446F}"/>
                </a:ext>
              </a:extLst>
            </p:cNvPr>
            <p:cNvSpPr/>
            <p:nvPr/>
          </p:nvSpPr>
          <p:spPr>
            <a:xfrm>
              <a:off x="5270185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C0E285E6-9DDB-AA2D-27D9-C8AE94C3AE41}"/>
                </a:ext>
              </a:extLst>
            </p:cNvPr>
            <p:cNvSpPr/>
            <p:nvPr/>
          </p:nvSpPr>
          <p:spPr>
            <a:xfrm>
              <a:off x="5596130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67D095DA-55C8-1ADF-E906-5D1184E772C5}"/>
                </a:ext>
              </a:extLst>
            </p:cNvPr>
            <p:cNvSpPr/>
            <p:nvPr/>
          </p:nvSpPr>
          <p:spPr>
            <a:xfrm>
              <a:off x="5922076" y="2691627"/>
              <a:ext cx="67818" cy="67172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7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DE3ABA-511A-99ED-619D-E0743E40DED9}"/>
              </a:ext>
            </a:extLst>
          </p:cNvPr>
          <p:cNvGrpSpPr/>
          <p:nvPr/>
        </p:nvGrpSpPr>
        <p:grpSpPr>
          <a:xfrm>
            <a:off x="0" y="1046579"/>
            <a:ext cx="7328452" cy="5811421"/>
            <a:chOff x="0" y="1046579"/>
            <a:chExt cx="7328452" cy="5811421"/>
          </a:xfrm>
          <a:solidFill>
            <a:schemeClr val="accent3">
              <a:lumMod val="75000"/>
            </a:schemeClr>
          </a:solidFill>
        </p:grpSpPr>
        <p:sp>
          <p:nvSpPr>
            <p:cNvPr id="5" name="Round Single Corner Rectangle 2">
              <a:extLst>
                <a:ext uri="{FF2B5EF4-FFF2-40B4-BE49-F238E27FC236}">
                  <a16:creationId xmlns:a16="http://schemas.microsoft.com/office/drawing/2014/main" id="{9C3AB63D-4EFB-7438-D17E-FA748E2E740E}"/>
                </a:ext>
              </a:extLst>
            </p:cNvPr>
            <p:cNvSpPr/>
            <p:nvPr/>
          </p:nvSpPr>
          <p:spPr>
            <a:xfrm flipV="1">
              <a:off x="0" y="1046579"/>
              <a:ext cx="7328452" cy="581142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B755C8-90A9-552E-1366-D8967538BF4D}"/>
                </a:ext>
              </a:extLst>
            </p:cNvPr>
            <p:cNvSpPr txBox="1"/>
            <p:nvPr/>
          </p:nvSpPr>
          <p:spPr>
            <a:xfrm>
              <a:off x="454510" y="1773502"/>
              <a:ext cx="5318449" cy="37856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bg-BG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ПГИМ – УЧИЛИЩЕ  НА БЪДЕЩЕТО</a:t>
              </a:r>
              <a:endParaRPr lang="en-I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pic>
        <p:nvPicPr>
          <p:cNvPr id="48" name="Контейнер за картина 47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0847829-8B39-560D-7D1A-96276FC17A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>
          <a:xfrm>
            <a:off x="6096000" y="13337"/>
            <a:ext cx="6096000" cy="60913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3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C38244-68C0-974A-9898-4F092E8603BA}"/>
              </a:ext>
            </a:extLst>
          </p:cNvPr>
          <p:cNvSpPr txBox="1"/>
          <p:nvPr/>
        </p:nvSpPr>
        <p:spPr>
          <a:xfrm>
            <a:off x="737118" y="354563"/>
            <a:ext cx="3972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За нас</a:t>
            </a:r>
            <a:endParaRPr lang="en-US" sz="7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pic>
        <p:nvPicPr>
          <p:cNvPr id="9" name="Picture 2" descr="Mission - Free business and finance icons">
            <a:extLst>
              <a:ext uri="{FF2B5EF4-FFF2-40B4-BE49-F238E27FC236}">
                <a16:creationId xmlns:a16="http://schemas.microsoft.com/office/drawing/2014/main" id="{4CD47E45-2525-3A92-4CD2-F40F8192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18" y="4586631"/>
            <a:ext cx="452526" cy="3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B3A63E-F55A-8944-A4CE-AABD940C0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9607826" y="4273826"/>
            <a:ext cx="2584174" cy="2584174"/>
          </a:xfrm>
          <a:prstGeom prst="rect">
            <a:avLst/>
          </a:prstGeom>
        </p:spPr>
      </p:pic>
      <p:pic>
        <p:nvPicPr>
          <p:cNvPr id="2" name="Картина 1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B071BA06-34C3-2663-ACD3-7EB4AB0B1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001" y="94177"/>
            <a:ext cx="1597166" cy="1525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Контейнер за картина 57" descr="Картина, която съдържа текст, дрехи, човек, хартия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BEAFACA1-8FD8-99A7-7CA6-067545F424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b="415"/>
          <a:stretch>
            <a:fillRect/>
          </a:stretch>
        </p:blipFill>
        <p:spPr>
          <a:xfrm>
            <a:off x="5796227" y="0"/>
            <a:ext cx="3574521" cy="2658663"/>
          </a:xfrm>
        </p:spPr>
      </p:pic>
      <p:sp>
        <p:nvSpPr>
          <p:cNvPr id="61" name="Текстово поле 60">
            <a:extLst>
              <a:ext uri="{FF2B5EF4-FFF2-40B4-BE49-F238E27FC236}">
                <a16:creationId xmlns:a16="http://schemas.microsoft.com/office/drawing/2014/main" id="{D3D4159C-7BB2-2B3A-ADDD-1C8E4EA9F66B}"/>
              </a:ext>
            </a:extLst>
          </p:cNvPr>
          <p:cNvSpPr txBox="1"/>
          <p:nvPr/>
        </p:nvSpPr>
        <p:spPr>
          <a:xfrm>
            <a:off x="5470018" y="2857744"/>
            <a:ext cx="65291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bg-B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ПГИМ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развива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съзвучие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с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изискванията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които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модерното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гражданско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общество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поставя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пред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образованието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България, с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динамичните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промени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страната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Европейския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съюз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глобален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мащаб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Приоритети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процеса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обучение</a:t>
            </a:r>
            <a:r>
              <a:rPr lang="bg-B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възпитание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гимназията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формиране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знания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умения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отношения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съгласно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Европейската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референтна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рамка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ключовите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компетентности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учене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през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целия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живот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Контейнер за картина 76" descr="Картина, която съдържа човек, спорт, дрехи, Танц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046D041-89EB-9554-04EB-327A0E0225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>
            <a:fillRect/>
          </a:stretch>
        </p:blipFill>
        <p:spPr>
          <a:xfrm>
            <a:off x="0" y="2201203"/>
            <a:ext cx="5373189" cy="4320273"/>
          </a:xfrm>
        </p:spPr>
      </p:pic>
    </p:spTree>
    <p:extLst>
      <p:ext uri="{BB962C8B-B14F-4D97-AF65-F5344CB8AC3E}">
        <p14:creationId xmlns:p14="http://schemas.microsoft.com/office/powerpoint/2010/main" val="4495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">
            <a:extLst>
              <a:ext uri="{FF2B5EF4-FFF2-40B4-BE49-F238E27FC236}">
                <a16:creationId xmlns:a16="http://schemas.microsoft.com/office/drawing/2014/main" id="{339E9C16-E755-8440-88CD-04A64F12DF72}"/>
              </a:ext>
            </a:extLst>
          </p:cNvPr>
          <p:cNvSpPr/>
          <p:nvPr/>
        </p:nvSpPr>
        <p:spPr>
          <a:xfrm flipV="1">
            <a:off x="161259" y="2162432"/>
            <a:ext cx="11060448" cy="4605472"/>
          </a:xfrm>
          <a:prstGeom prst="round1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63D4A-A95E-474A-BE23-A6B4B3379787}"/>
              </a:ext>
            </a:extLst>
          </p:cNvPr>
          <p:cNvSpPr txBox="1"/>
          <p:nvPr/>
        </p:nvSpPr>
        <p:spPr>
          <a:xfrm>
            <a:off x="2333636" y="171440"/>
            <a:ext cx="6935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НИЕ ПРЕДЛАГАМЕ</a:t>
            </a:r>
            <a:endParaRPr lang="en-IN" sz="6000" b="1" spc="3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FB778-50A1-052C-BD05-96A56D729C2E}"/>
              </a:ext>
            </a:extLst>
          </p:cNvPr>
          <p:cNvSpPr txBox="1"/>
          <p:nvPr/>
        </p:nvSpPr>
        <p:spPr>
          <a:xfrm>
            <a:off x="250008" y="3070922"/>
            <a:ext cx="3032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Светли и просторни класни стаи.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4AD732-FEB0-2D83-A9A4-B753A0CB1458}"/>
              </a:ext>
            </a:extLst>
          </p:cNvPr>
          <p:cNvSpPr txBox="1"/>
          <p:nvPr/>
        </p:nvSpPr>
        <p:spPr>
          <a:xfrm>
            <a:off x="3956886" y="3092215"/>
            <a:ext cx="3053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b="1" dirty="0">
                <a:solidFill>
                  <a:schemeClr val="bg1"/>
                </a:solidFill>
              </a:rPr>
              <a:t>Сигурност и грижа за всички наши ученици.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28E6F8-FB4D-1AFE-B5A2-327031A7566D}"/>
              </a:ext>
            </a:extLst>
          </p:cNvPr>
          <p:cNvSpPr txBox="1"/>
          <p:nvPr/>
        </p:nvSpPr>
        <p:spPr>
          <a:xfrm>
            <a:off x="246311" y="4410738"/>
            <a:ext cx="2780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altLang="ko-KR" b="1" dirty="0">
                <a:solidFill>
                  <a:schemeClr val="bg1"/>
                </a:solidFill>
                <a:cs typeface="Arial" pitchFamily="34" charset="0"/>
              </a:rPr>
              <a:t>Отлично квалифицирани педагози.</a:t>
            </a:r>
            <a:endParaRPr lang="en-IN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BD4767-D60E-A82C-AF25-4325E9BD0C76}"/>
              </a:ext>
            </a:extLst>
          </p:cNvPr>
          <p:cNvSpPr txBox="1"/>
          <p:nvPr/>
        </p:nvSpPr>
        <p:spPr>
          <a:xfrm>
            <a:off x="3917266" y="4427716"/>
            <a:ext cx="3676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2000" b="1" dirty="0">
                <a:solidFill>
                  <a:schemeClr val="bg1"/>
                </a:solidFill>
              </a:rPr>
              <a:t>Образование на световно ниво.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97497E-B566-B4D1-D170-58809558FD60}"/>
              </a:ext>
            </a:extLst>
          </p:cNvPr>
          <p:cNvSpPr txBox="1"/>
          <p:nvPr/>
        </p:nvSpPr>
        <p:spPr>
          <a:xfrm>
            <a:off x="227790" y="5507762"/>
            <a:ext cx="3553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Иновативни методи за обучение със съвременни интерактивни методи и средства.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36" name="Picture 35" descr="A person holding a computer&#10;&#10;Description automatically generated">
            <a:extLst>
              <a:ext uri="{FF2B5EF4-FFF2-40B4-BE49-F238E27FC236}">
                <a16:creationId xmlns:a16="http://schemas.microsoft.com/office/drawing/2014/main" id="{74039AD0-6613-296D-122C-824CB5643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0"/>
          <a:stretch/>
        </p:blipFill>
        <p:spPr>
          <a:xfrm>
            <a:off x="7465699" y="1034836"/>
            <a:ext cx="4685149" cy="56517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88254D-3850-A502-CA2A-FD05876657A5}"/>
              </a:ext>
            </a:extLst>
          </p:cNvPr>
          <p:cNvSpPr txBox="1"/>
          <p:nvPr/>
        </p:nvSpPr>
        <p:spPr>
          <a:xfrm>
            <a:off x="326211" y="2487579"/>
            <a:ext cx="2007425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1B5D0B-EA68-236F-9759-B65F0B1742B5}"/>
              </a:ext>
            </a:extLst>
          </p:cNvPr>
          <p:cNvSpPr txBox="1"/>
          <p:nvPr/>
        </p:nvSpPr>
        <p:spPr>
          <a:xfrm>
            <a:off x="4097047" y="2564373"/>
            <a:ext cx="1235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D734BB-6F95-86C9-9A49-14C89C02024A}"/>
              </a:ext>
            </a:extLst>
          </p:cNvPr>
          <p:cNvSpPr txBox="1"/>
          <p:nvPr/>
        </p:nvSpPr>
        <p:spPr>
          <a:xfrm>
            <a:off x="326211" y="3785867"/>
            <a:ext cx="2007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88587F-1104-3B3D-1B17-3BBD61556D2C}"/>
              </a:ext>
            </a:extLst>
          </p:cNvPr>
          <p:cNvSpPr txBox="1"/>
          <p:nvPr/>
        </p:nvSpPr>
        <p:spPr>
          <a:xfrm>
            <a:off x="4097049" y="3852822"/>
            <a:ext cx="1235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01C3B7-8190-581D-2F8E-0BE551246C87}"/>
              </a:ext>
            </a:extLst>
          </p:cNvPr>
          <p:cNvSpPr txBox="1"/>
          <p:nvPr/>
        </p:nvSpPr>
        <p:spPr>
          <a:xfrm>
            <a:off x="315406" y="5111751"/>
            <a:ext cx="2007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9100A8-336C-EB37-F9BC-31776260B5BD}"/>
              </a:ext>
            </a:extLst>
          </p:cNvPr>
          <p:cNvSpPr txBox="1"/>
          <p:nvPr/>
        </p:nvSpPr>
        <p:spPr>
          <a:xfrm>
            <a:off x="4097047" y="5074047"/>
            <a:ext cx="1235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3200" b="1" dirty="0">
                <a:solidFill>
                  <a:schemeClr val="tx1">
                    <a:alpha val="33000"/>
                  </a:schemeClr>
                </a:solidFill>
                <a:latin typeface="Montserrat" panose="00000500000000000000" pitchFamily="2" charset="0"/>
              </a:rPr>
              <a:t>06</a:t>
            </a:r>
          </a:p>
        </p:txBody>
      </p:sp>
      <p:pic>
        <p:nvPicPr>
          <p:cNvPr id="9" name="Картина 8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C1410AE-C693-64AA-EFA2-59B597B59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095"/>
            <a:ext cx="1637211" cy="1563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45">
            <a:extLst>
              <a:ext uri="{FF2B5EF4-FFF2-40B4-BE49-F238E27FC236}">
                <a16:creationId xmlns:a16="http://schemas.microsoft.com/office/drawing/2014/main" id="{FB9A9F0A-1C7E-C19A-AB0D-EF612482FACE}"/>
              </a:ext>
            </a:extLst>
          </p:cNvPr>
          <p:cNvSpPr txBox="1"/>
          <p:nvPr/>
        </p:nvSpPr>
        <p:spPr>
          <a:xfrm>
            <a:off x="3917266" y="5766612"/>
            <a:ext cx="4556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b="1" dirty="0">
                <a:solidFill>
                  <a:schemeClr val="bg1"/>
                </a:solidFill>
              </a:rPr>
              <a:t>Развитие на творческите и интелектуалните възможности на всеки ученик.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C0DFE2C-58DD-1C4D-9EB9-1C94185E4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027" y="3693552"/>
            <a:ext cx="3164448" cy="3164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D848A2-14E2-7147-9ABD-99BFFECD644D}"/>
              </a:ext>
            </a:extLst>
          </p:cNvPr>
          <p:cNvSpPr txBox="1"/>
          <p:nvPr/>
        </p:nvSpPr>
        <p:spPr>
          <a:xfrm>
            <a:off x="2020284" y="104895"/>
            <a:ext cx="8714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МОДЕРНА УЧЕБНА СРЕДА</a:t>
            </a:r>
            <a:endParaRPr lang="en-ID" sz="4400" b="1" spc="3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1FE0D7-8C49-D38E-26F2-416B4C5CCB32}"/>
              </a:ext>
            </a:extLst>
          </p:cNvPr>
          <p:cNvGrpSpPr/>
          <p:nvPr/>
        </p:nvGrpSpPr>
        <p:grpSpPr>
          <a:xfrm>
            <a:off x="122937" y="5368110"/>
            <a:ext cx="11999396" cy="1384995"/>
            <a:chOff x="1527304" y="5412190"/>
            <a:chExt cx="9577787" cy="13849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7B3D29-27A8-D34D-944C-9A2BA430C835}"/>
                </a:ext>
              </a:extLst>
            </p:cNvPr>
            <p:cNvSpPr txBox="1"/>
            <p:nvPr/>
          </p:nvSpPr>
          <p:spPr>
            <a:xfrm>
              <a:off x="1527304" y="5412190"/>
              <a:ext cx="28925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800" b="1" spc="3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с</a:t>
              </a:r>
              <a:r>
                <a:rPr lang="bg-BG" sz="2800" b="1" i="0" spc="300" dirty="0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ъвременни технологии в обучението</a:t>
              </a:r>
              <a:endParaRPr lang="en-IN" sz="2800" b="1" i="0" spc="300" dirty="0">
                <a:solidFill>
                  <a:schemeClr val="accent2"/>
                </a:solidFill>
                <a:effectLst/>
                <a:latin typeface="Montserrat" panose="000005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7AACE2-B4C3-3644-8E94-F89706331A27}"/>
                </a:ext>
              </a:extLst>
            </p:cNvPr>
            <p:cNvSpPr txBox="1"/>
            <p:nvPr/>
          </p:nvSpPr>
          <p:spPr>
            <a:xfrm>
              <a:off x="5048110" y="5412190"/>
              <a:ext cx="25083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spc="300" dirty="0" err="1">
                  <a:solidFill>
                    <a:schemeClr val="accent2"/>
                  </a:solidFill>
                  <a:latin typeface="Montserrat" panose="00000500000000000000" pitchFamily="2" charset="0"/>
                </a:rPr>
                <a:t>о</a:t>
              </a:r>
              <a:r>
                <a:rPr lang="ru-RU" sz="2800" b="1" i="0" spc="300" dirty="0" err="1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тлични</a:t>
              </a:r>
              <a:r>
                <a:rPr lang="ru-RU" sz="2800" b="1" i="0" spc="300" dirty="0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 условия за спорт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887F41-F344-1044-ADF3-B84EE10C7F71}"/>
                </a:ext>
              </a:extLst>
            </p:cNvPr>
            <p:cNvSpPr txBox="1"/>
            <p:nvPr/>
          </p:nvSpPr>
          <p:spPr>
            <a:xfrm>
              <a:off x="7803324" y="5435229"/>
              <a:ext cx="3301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spc="300" dirty="0" err="1">
                  <a:solidFill>
                    <a:schemeClr val="accent2"/>
                  </a:solidFill>
                  <a:latin typeface="Montserrat" panose="00000500000000000000" pitchFamily="2" charset="0"/>
                </a:rPr>
                <a:t>благотворителност</a:t>
              </a:r>
              <a:r>
                <a:rPr lang="ru-RU" sz="2400" b="1" spc="300" dirty="0">
                  <a:solidFill>
                    <a:schemeClr val="accent2"/>
                  </a:solidFill>
                  <a:latin typeface="Montserrat" panose="00000500000000000000" pitchFamily="2" charset="0"/>
                </a:rPr>
                <a:t> и б</a:t>
              </a:r>
              <a:r>
                <a:rPr lang="ru-RU" sz="2400" b="1" i="0" spc="300" dirty="0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огат </a:t>
              </a:r>
              <a:r>
                <a:rPr lang="ru-RU" sz="2400" b="1" i="0" spc="300" dirty="0" err="1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училищен</a:t>
              </a:r>
              <a:r>
                <a:rPr lang="ru-RU" sz="2400" b="1" i="0" spc="300" dirty="0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 живот с </a:t>
              </a:r>
              <a:r>
                <a:rPr lang="ru-RU" sz="2400" b="1" i="0" spc="300" dirty="0" err="1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културни</a:t>
              </a:r>
              <a:r>
                <a:rPr lang="ru-RU" sz="2400" b="1" i="0" spc="300" dirty="0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 </a:t>
              </a:r>
              <a:r>
                <a:rPr lang="ru-RU" sz="2400" b="1" i="0" spc="300" dirty="0" err="1">
                  <a:solidFill>
                    <a:schemeClr val="accent2"/>
                  </a:solidFill>
                  <a:effectLst/>
                  <a:latin typeface="Montserrat" panose="00000500000000000000" pitchFamily="2" charset="0"/>
                </a:rPr>
                <a:t>дейности</a:t>
              </a:r>
              <a:endParaRPr lang="en-IN" sz="2400" b="1" i="0" spc="300" dirty="0">
                <a:solidFill>
                  <a:schemeClr val="accent2"/>
                </a:solidFill>
                <a:effectLst/>
                <a:latin typeface="Montserrat" panose="00000500000000000000" pitchFamily="2" charset="0"/>
              </a:endParaRPr>
            </a:p>
          </p:txBody>
        </p:sp>
      </p:grpSp>
      <p:pic>
        <p:nvPicPr>
          <p:cNvPr id="5" name="Контейнер за картина 4" descr="Картина, която съдържа на закрито, дрехи, човек, обзавеждан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F1572A9-C2DA-5D20-925A-6F3A9C4A45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11216"/>
          <a:stretch>
            <a:fillRect/>
          </a:stretch>
        </p:blipFill>
        <p:spPr>
          <a:xfrm flipH="1">
            <a:off x="287783" y="1898583"/>
            <a:ext cx="3459088" cy="3345828"/>
          </a:xfr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6C022CB2-4181-EE42-91B5-F5F46DF0598F}"/>
              </a:ext>
            </a:extLst>
          </p:cNvPr>
          <p:cNvSpPr/>
          <p:nvPr/>
        </p:nvSpPr>
        <p:spPr>
          <a:xfrm flipV="1">
            <a:off x="287783" y="1898583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Контейнер за картина 19" descr="Картина, която съдържа спорт, човек, обувки, груп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F9383F7F-EEAA-D8A8-29C3-9D3BC3C1E6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" b="1655"/>
          <a:stretch>
            <a:fillRect/>
          </a:stretch>
        </p:blipFill>
        <p:spPr>
          <a:xfrm flipH="1">
            <a:off x="4199346" y="1898583"/>
            <a:ext cx="3368221" cy="3377193"/>
          </a:xfr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4C449776-040E-404A-85BF-699C258C43FD}"/>
              </a:ext>
            </a:extLst>
          </p:cNvPr>
          <p:cNvSpPr/>
          <p:nvPr/>
        </p:nvSpPr>
        <p:spPr>
          <a:xfrm flipV="1">
            <a:off x="4199346" y="1898583"/>
            <a:ext cx="585451" cy="651692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Контейнер за картина 60" descr="Картина, която съдържа на открито, човек, дрехи, трев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C9BCF8F-971F-25BA-3FC0-C3259AC129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11216"/>
          <a:stretch>
            <a:fillRect/>
          </a:stretch>
        </p:blipFill>
        <p:spPr>
          <a:xfrm flipH="1">
            <a:off x="8206349" y="1953926"/>
            <a:ext cx="3401872" cy="3290485"/>
          </a:xfr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3DC781CA-CED3-3C46-98E6-122AAA5DA3F9}"/>
              </a:ext>
            </a:extLst>
          </p:cNvPr>
          <p:cNvSpPr/>
          <p:nvPr/>
        </p:nvSpPr>
        <p:spPr>
          <a:xfrm flipV="1">
            <a:off x="8206349" y="1953926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Картина 62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CB8474F-B0A1-36AF-DC10-8555CC06A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95"/>
            <a:ext cx="1402532" cy="133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9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D076-98EA-B6A2-A0BC-58DCEFC5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F887E8B-6857-22DD-13AB-D9C1599BC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027" y="3693552"/>
            <a:ext cx="3164448" cy="3164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DB800A-37B4-6062-6FA2-701650E10688}"/>
              </a:ext>
            </a:extLst>
          </p:cNvPr>
          <p:cNvSpPr txBox="1"/>
          <p:nvPr/>
        </p:nvSpPr>
        <p:spPr>
          <a:xfrm>
            <a:off x="2493642" y="137848"/>
            <a:ext cx="702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="1" spc="3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И ОЩЕ…</a:t>
            </a:r>
            <a:endParaRPr lang="en-ID" sz="6000" b="1" spc="3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842B046-0487-18D8-782B-B7227630B6DE}"/>
              </a:ext>
            </a:extLst>
          </p:cNvPr>
          <p:cNvGrpSpPr/>
          <p:nvPr/>
        </p:nvGrpSpPr>
        <p:grpSpPr>
          <a:xfrm>
            <a:off x="383220" y="5499981"/>
            <a:ext cx="11425559" cy="1288983"/>
            <a:chOff x="1527304" y="5412190"/>
            <a:chExt cx="9638661" cy="128898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6DC32E-93FA-7BD5-E478-97A8E10DFFE0}"/>
                </a:ext>
              </a:extLst>
            </p:cNvPr>
            <p:cNvSpPr txBox="1"/>
            <p:nvPr/>
          </p:nvSpPr>
          <p:spPr>
            <a:xfrm>
              <a:off x="1527304" y="5412190"/>
              <a:ext cx="2852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ОБНОВЕНИ КАБИНЕТИ, ИНТЕРАКТИВНИ УРОЦИ И ДИГИТАЛНИ ИНСТРУМЕНТИ</a:t>
              </a:r>
              <a:endParaRPr lang="en-IN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A0A907-E1F8-32D5-2BB6-219B787FB40A}"/>
                </a:ext>
              </a:extLst>
            </p:cNvPr>
            <p:cNvSpPr txBox="1"/>
            <p:nvPr/>
          </p:nvSpPr>
          <p:spPr>
            <a:xfrm>
              <a:off x="8190630" y="5500844"/>
              <a:ext cx="29753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РАБОТА С ИЗКУСТВЕН ИНТЕЛЕКТ И ИКОНОМИЧЕСКИ СИМУЛАЦИИ</a:t>
              </a:r>
              <a:endParaRPr lang="ru-RU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280327-3466-6DBE-0FBC-E53339A556B2}"/>
                </a:ext>
              </a:extLst>
            </p:cNvPr>
            <p:cNvSpPr txBox="1"/>
            <p:nvPr/>
          </p:nvSpPr>
          <p:spPr>
            <a:xfrm>
              <a:off x="4940968" y="5412190"/>
              <a:ext cx="2788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СЪТРУДНИЧЕСТВО С УНИВЕРСИТЕТИ И БИЗНЕСПАТНЬОРИ</a:t>
              </a:r>
              <a:endParaRPr lang="en-IN" sz="2000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pic>
        <p:nvPicPr>
          <p:cNvPr id="63" name="Картина 62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580EAD03-1E30-FA05-6463-EB90A43AB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574"/>
            <a:ext cx="1516659" cy="1532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Контейнер за картина 5" descr="Картина, която съдържа текст, дрехи, на закрито, чове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EF694859-8257-0739-ED05-F9D59C1D22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r="20858"/>
          <a:stretch>
            <a:fillRect/>
          </a:stretch>
        </p:blipFill>
        <p:spPr>
          <a:xfrm flipH="1">
            <a:off x="8206347" y="1776550"/>
            <a:ext cx="3602432" cy="3597884"/>
          </a:xfrm>
        </p:spPr>
      </p:pic>
      <p:pic>
        <p:nvPicPr>
          <p:cNvPr id="15" name="Контейнер за картина 14" descr="Картина, която съдържа дрехи, текст, на закрито, ст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6735CE2-082F-5669-8FE8-B90FBBABA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16795"/>
          <a:stretch>
            <a:fillRect/>
          </a:stretch>
        </p:blipFill>
        <p:spPr>
          <a:xfrm flipH="1">
            <a:off x="306014" y="1776549"/>
            <a:ext cx="3514035" cy="3467862"/>
          </a:xfrm>
        </p:spPr>
      </p:pic>
      <p:pic>
        <p:nvPicPr>
          <p:cNvPr id="13" name="Контейнер за картина 12" descr="Картина, която съдържа дрехи, човек, на закрито, Човешко лиц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18410ED7-5757-4C6F-0808-1C94FBCBB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14120"/>
          <a:stretch>
            <a:fillRect/>
          </a:stretch>
        </p:blipFill>
        <p:spPr>
          <a:xfrm flipH="1">
            <a:off x="4199347" y="1776549"/>
            <a:ext cx="3536292" cy="3522236"/>
          </a:xfr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20E99DD5-7345-A5BB-06AA-3A1FF8711F9F}"/>
              </a:ext>
            </a:extLst>
          </p:cNvPr>
          <p:cNvSpPr/>
          <p:nvPr/>
        </p:nvSpPr>
        <p:spPr>
          <a:xfrm flipV="1">
            <a:off x="306014" y="1781788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311EB1C-EDC7-DABC-0A20-E92D8CBC5393}"/>
              </a:ext>
            </a:extLst>
          </p:cNvPr>
          <p:cNvSpPr/>
          <p:nvPr/>
        </p:nvSpPr>
        <p:spPr>
          <a:xfrm flipV="1">
            <a:off x="8190885" y="1790546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385EF2A-0BAE-1A67-6640-5715FE7028E5}"/>
              </a:ext>
            </a:extLst>
          </p:cNvPr>
          <p:cNvSpPr/>
          <p:nvPr/>
        </p:nvSpPr>
        <p:spPr>
          <a:xfrm flipV="1">
            <a:off x="4199346" y="1776549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369C9-D567-E861-4C46-B0A8F0EAA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9D97980-66D1-85FE-4192-4E88D7E3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3027" y="3693552"/>
            <a:ext cx="3164448" cy="3164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57AEEB-148A-F868-AF6D-27BEED8D1410}"/>
              </a:ext>
            </a:extLst>
          </p:cNvPr>
          <p:cNvSpPr txBox="1"/>
          <p:nvPr/>
        </p:nvSpPr>
        <p:spPr>
          <a:xfrm>
            <a:off x="1851561" y="432929"/>
            <a:ext cx="8820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ИЗВЪНКЛАСНИ ДЕЙНОСТИ</a:t>
            </a:r>
            <a:endParaRPr lang="en-ID" sz="4000" b="1" spc="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F80B3-89E7-DDBA-4E9A-A81D2D436415}"/>
              </a:ext>
            </a:extLst>
          </p:cNvPr>
          <p:cNvGrpSpPr/>
          <p:nvPr/>
        </p:nvGrpSpPr>
        <p:grpSpPr>
          <a:xfrm>
            <a:off x="383221" y="5965461"/>
            <a:ext cx="11495226" cy="584775"/>
            <a:chOff x="1527304" y="5500844"/>
            <a:chExt cx="969743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6A03F2-18B1-14A0-5BF2-68978154CF7B}"/>
                </a:ext>
              </a:extLst>
            </p:cNvPr>
            <p:cNvSpPr txBox="1"/>
            <p:nvPr/>
          </p:nvSpPr>
          <p:spPr>
            <a:xfrm>
              <a:off x="1527304" y="5500844"/>
              <a:ext cx="2669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3200" b="1" i="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ИЗКУСТВА</a:t>
              </a:r>
              <a:endParaRPr lang="en-IN" sz="3200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8C9C77-B319-3044-8EFB-EB72AA5D2DD5}"/>
                </a:ext>
              </a:extLst>
            </p:cNvPr>
            <p:cNvSpPr txBox="1"/>
            <p:nvPr/>
          </p:nvSpPr>
          <p:spPr>
            <a:xfrm>
              <a:off x="8716368" y="5500844"/>
              <a:ext cx="25083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STEM</a:t>
              </a:r>
              <a:endParaRPr lang="ru-RU" sz="3200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522953-9DA9-6BCF-338A-CE2CAAC2BBE9}"/>
                </a:ext>
              </a:extLst>
            </p:cNvPr>
            <p:cNvSpPr txBox="1"/>
            <p:nvPr/>
          </p:nvSpPr>
          <p:spPr>
            <a:xfrm>
              <a:off x="4940968" y="5500844"/>
              <a:ext cx="2452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СПОРТ</a:t>
              </a:r>
              <a:endParaRPr lang="en-IN" sz="2800" b="1" i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pic>
        <p:nvPicPr>
          <p:cNvPr id="63" name="Картина 62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873F8C9-61A7-1F2B-1F06-17F747FA1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74"/>
            <a:ext cx="1402532" cy="133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Контейнер за картина 16" descr="Картина, която съдържа обувки, дрехи, човек, корт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F510CA14-D8AB-8147-30F5-FF9468DA88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 b="13741"/>
          <a:stretch>
            <a:fillRect/>
          </a:stretch>
        </p:blipFill>
        <p:spPr>
          <a:xfrm flipH="1">
            <a:off x="4230831" y="1983298"/>
            <a:ext cx="3537598" cy="3420506"/>
          </a:xfr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32450B09-7C84-C8FA-459D-E6F647AF5EB7}"/>
              </a:ext>
            </a:extLst>
          </p:cNvPr>
          <p:cNvSpPr/>
          <p:nvPr/>
        </p:nvSpPr>
        <p:spPr>
          <a:xfrm flipV="1">
            <a:off x="4199347" y="1953926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Контейнер за картина 22" descr="Картина, която съдържа текст, писмо, дизайн, чове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2C310CE7-2010-380A-9461-6EA7D738A7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 b="16292"/>
          <a:stretch>
            <a:fillRect/>
          </a:stretch>
        </p:blipFill>
        <p:spPr>
          <a:xfrm flipH="1">
            <a:off x="8206349" y="1952211"/>
            <a:ext cx="3672098" cy="3552336"/>
          </a:xfr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15885CA8-1418-3FD2-D8E8-54CDD8C7D3BA}"/>
              </a:ext>
            </a:extLst>
          </p:cNvPr>
          <p:cNvSpPr/>
          <p:nvPr/>
        </p:nvSpPr>
        <p:spPr>
          <a:xfrm flipV="1">
            <a:off x="8206349" y="1953926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Контейнер за картина 5">
            <a:extLst>
              <a:ext uri="{FF2B5EF4-FFF2-40B4-BE49-F238E27FC236}">
                <a16:creationId xmlns:a16="http://schemas.microsoft.com/office/drawing/2014/main" id="{38FE9501-228B-7F73-417D-A1470F8588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3" b="16863"/>
          <a:stretch>
            <a:fillRect/>
          </a:stretch>
        </p:blipFill>
        <p:spPr>
          <a:xfrm flipH="1">
            <a:off x="267986" y="1930509"/>
            <a:ext cx="3672098" cy="3551863"/>
          </a:xfr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212473AA-1D28-6960-6E8F-8DFF7FE35314}"/>
              </a:ext>
            </a:extLst>
          </p:cNvPr>
          <p:cNvSpPr/>
          <p:nvPr/>
        </p:nvSpPr>
        <p:spPr>
          <a:xfrm flipV="1">
            <a:off x="287783" y="1898583"/>
            <a:ext cx="596348" cy="596349"/>
          </a:xfrm>
          <a:custGeom>
            <a:avLst/>
            <a:gdLst>
              <a:gd name="connsiteX0" fmla="*/ 0 w 596348"/>
              <a:gd name="connsiteY0" fmla="*/ 596349 h 596349"/>
              <a:gd name="connsiteX1" fmla="*/ 596348 w 596348"/>
              <a:gd name="connsiteY1" fmla="*/ 596349 h 596349"/>
              <a:gd name="connsiteX2" fmla="*/ 421682 w 596348"/>
              <a:gd name="connsiteY2" fmla="*/ 174667 h 596349"/>
              <a:gd name="connsiteX3" fmla="*/ 0 w 596348"/>
              <a:gd name="connsiteY3" fmla="*/ 0 h 5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48" h="596349">
                <a:moveTo>
                  <a:pt x="0" y="596349"/>
                </a:moveTo>
                <a:lnTo>
                  <a:pt x="596348" y="596349"/>
                </a:lnTo>
                <a:cubicBezTo>
                  <a:pt x="596348" y="438188"/>
                  <a:pt x="533519" y="286504"/>
                  <a:pt x="421682" y="174667"/>
                </a:cubicBezTo>
                <a:cubicBezTo>
                  <a:pt x="309845" y="62830"/>
                  <a:pt x="158161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7248D951-1B03-3042-AF44-164D5B4BB3E6}"/>
              </a:ext>
            </a:extLst>
          </p:cNvPr>
          <p:cNvSpPr/>
          <p:nvPr/>
        </p:nvSpPr>
        <p:spPr>
          <a:xfrm>
            <a:off x="0" y="2499578"/>
            <a:ext cx="12191999" cy="4358424"/>
          </a:xfrm>
          <a:custGeom>
            <a:avLst/>
            <a:gdLst>
              <a:gd name="connsiteX0" fmla="*/ 0 w 11712575"/>
              <a:gd name="connsiteY0" fmla="*/ 0 h 3417214"/>
              <a:gd name="connsiteX1" fmla="*/ 10744405 w 11712575"/>
              <a:gd name="connsiteY1" fmla="*/ 0 h 3417214"/>
              <a:gd name="connsiteX2" fmla="*/ 11712575 w 11712575"/>
              <a:gd name="connsiteY2" fmla="*/ 968170 h 3417214"/>
              <a:gd name="connsiteX3" fmla="*/ 11712575 w 11712575"/>
              <a:gd name="connsiteY3" fmla="*/ 3417214 h 3417214"/>
              <a:gd name="connsiteX4" fmla="*/ 0 w 11712575"/>
              <a:gd name="connsiteY4" fmla="*/ 3417214 h 341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2575" h="3417214">
                <a:moveTo>
                  <a:pt x="0" y="0"/>
                </a:moveTo>
                <a:lnTo>
                  <a:pt x="10744405" y="0"/>
                </a:lnTo>
                <a:cubicBezTo>
                  <a:pt x="11279111" y="0"/>
                  <a:pt x="11712575" y="433464"/>
                  <a:pt x="11712575" y="968170"/>
                </a:cubicBezTo>
                <a:lnTo>
                  <a:pt x="11712575" y="3417214"/>
                </a:lnTo>
                <a:lnTo>
                  <a:pt x="0" y="341721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B6B71-B6D7-1142-96A4-DBC7CA2EA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86" y="826655"/>
            <a:ext cx="5733097" cy="4771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DD3B6-F186-437F-E12A-187A96C0B6D5}"/>
              </a:ext>
            </a:extLst>
          </p:cNvPr>
          <p:cNvSpPr txBox="1"/>
          <p:nvPr/>
        </p:nvSpPr>
        <p:spPr>
          <a:xfrm>
            <a:off x="4807955" y="710283"/>
            <a:ext cx="7271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РАБОТИМ</a:t>
            </a:r>
            <a:r>
              <a:rPr lang="en-US" sz="28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 </a:t>
            </a:r>
            <a:r>
              <a:rPr lang="bg-BG" sz="28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 РЪКА ЗА РЪКА С ВОДЕЩИ</a:t>
            </a:r>
            <a:r>
              <a:rPr lang="en-US" sz="28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 </a:t>
            </a:r>
            <a:r>
              <a:rPr lang="bg-BG" sz="28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 УНИВЕРСИТЕТИ И БИЗНЕСА</a:t>
            </a:r>
            <a:endParaRPr lang="en-ID" sz="2800" b="1" spc="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86784-14D1-D53E-0595-960AE174DD30}"/>
              </a:ext>
            </a:extLst>
          </p:cNvPr>
          <p:cNvSpPr txBox="1"/>
          <p:nvPr/>
        </p:nvSpPr>
        <p:spPr>
          <a:xfrm>
            <a:off x="5754383" y="2592434"/>
            <a:ext cx="6060941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bg-BG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ПГИМ има традиции в съвместната работа и сътрудничеството с водещи университети и с  бизнеса. Залагаме на проектно-базираното обучение и използваме най-новите програмни продукти и приложения. Така постигаме високо ниво на усвояваните знания и умения. Нашите ученици са търсени специалисти на пазара на труда!</a:t>
            </a:r>
            <a:endParaRPr lang="en-GB" sz="2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25347B7-A997-8D41-A5AE-B6B52AFA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947176" y="0"/>
            <a:ext cx="2244824" cy="22448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872942-E4A1-E44F-A6A4-6E0879D45D3A}"/>
              </a:ext>
            </a:extLst>
          </p:cNvPr>
          <p:cNvGrpSpPr/>
          <p:nvPr/>
        </p:nvGrpSpPr>
        <p:grpSpPr>
          <a:xfrm>
            <a:off x="229416" y="6152620"/>
            <a:ext cx="608527" cy="560056"/>
            <a:chOff x="11376843" y="5356567"/>
            <a:chExt cx="608527" cy="560056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8B68DC0-AD82-A94C-AED9-D4F5D2EC4FD0}"/>
                </a:ext>
              </a:extLst>
            </p:cNvPr>
            <p:cNvSpPr/>
            <p:nvPr/>
          </p:nvSpPr>
          <p:spPr>
            <a:xfrm>
              <a:off x="11376843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9C1BE49-79E2-0A43-86EF-BA9FB8AC87FE}"/>
                </a:ext>
              </a:extLst>
            </p:cNvPr>
            <p:cNvSpPr/>
            <p:nvPr/>
          </p:nvSpPr>
          <p:spPr>
            <a:xfrm>
              <a:off x="11652436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A93FD6E-FD8A-7248-AF72-3358955E8C11}"/>
                </a:ext>
              </a:extLst>
            </p:cNvPr>
            <p:cNvSpPr/>
            <p:nvPr/>
          </p:nvSpPr>
          <p:spPr>
            <a:xfrm>
              <a:off x="11928029" y="5356567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2C889B5-F6AA-FB44-8C2E-AEE3417312C7}"/>
                </a:ext>
              </a:extLst>
            </p:cNvPr>
            <p:cNvSpPr/>
            <p:nvPr/>
          </p:nvSpPr>
          <p:spPr>
            <a:xfrm>
              <a:off x="11376843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5829DB7-3433-984B-8DC5-33D574906917}"/>
                </a:ext>
              </a:extLst>
            </p:cNvPr>
            <p:cNvSpPr/>
            <p:nvPr/>
          </p:nvSpPr>
          <p:spPr>
            <a:xfrm>
              <a:off x="11652436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A6A14DB-BCE0-EF44-AE5A-58A9DC54EEFB}"/>
                </a:ext>
              </a:extLst>
            </p:cNvPr>
            <p:cNvSpPr/>
            <p:nvPr/>
          </p:nvSpPr>
          <p:spPr>
            <a:xfrm>
              <a:off x="11928029" y="5524321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0FB811E-59D3-C04B-AB8D-4AABD330CC97}"/>
                </a:ext>
              </a:extLst>
            </p:cNvPr>
            <p:cNvSpPr/>
            <p:nvPr/>
          </p:nvSpPr>
          <p:spPr>
            <a:xfrm>
              <a:off x="11376843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CDC5DE3-7F30-0C43-A5CB-22CE009F31F6}"/>
                </a:ext>
              </a:extLst>
            </p:cNvPr>
            <p:cNvSpPr/>
            <p:nvPr/>
          </p:nvSpPr>
          <p:spPr>
            <a:xfrm>
              <a:off x="11652436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4785BFC-95D0-2640-BEC2-EA368A21A54F}"/>
                </a:ext>
              </a:extLst>
            </p:cNvPr>
            <p:cNvSpPr/>
            <p:nvPr/>
          </p:nvSpPr>
          <p:spPr>
            <a:xfrm>
              <a:off x="11928029" y="5692074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65F80D8E-995B-7C42-BE54-6A4E2A42FC1D}"/>
                </a:ext>
              </a:extLst>
            </p:cNvPr>
            <p:cNvSpPr/>
            <p:nvPr/>
          </p:nvSpPr>
          <p:spPr>
            <a:xfrm>
              <a:off x="11376843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5DBCF47-FDBC-904E-8C88-34EF7417E7F9}"/>
                </a:ext>
              </a:extLst>
            </p:cNvPr>
            <p:cNvSpPr/>
            <p:nvPr/>
          </p:nvSpPr>
          <p:spPr>
            <a:xfrm>
              <a:off x="11652436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EADABBC-264D-4744-AC37-24E6D5A966D7}"/>
                </a:ext>
              </a:extLst>
            </p:cNvPr>
            <p:cNvSpPr/>
            <p:nvPr/>
          </p:nvSpPr>
          <p:spPr>
            <a:xfrm>
              <a:off x="11928029" y="5859828"/>
              <a:ext cx="57341" cy="56795"/>
            </a:xfrm>
            <a:custGeom>
              <a:avLst/>
              <a:gdLst>
                <a:gd name="connsiteX0" fmla="*/ 67818 w 67818"/>
                <a:gd name="connsiteY0" fmla="*/ 33586 h 67172"/>
                <a:gd name="connsiteX1" fmla="*/ 33909 w 67818"/>
                <a:gd name="connsiteY1" fmla="*/ 67172 h 67172"/>
                <a:gd name="connsiteX2" fmla="*/ 0 w 67818"/>
                <a:gd name="connsiteY2" fmla="*/ 33586 h 67172"/>
                <a:gd name="connsiteX3" fmla="*/ 33909 w 67818"/>
                <a:gd name="connsiteY3" fmla="*/ 0 h 67172"/>
                <a:gd name="connsiteX4" fmla="*/ 67818 w 67818"/>
                <a:gd name="connsiteY4" fmla="*/ 33586 h 6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18" h="67172">
                  <a:moveTo>
                    <a:pt x="67818" y="33586"/>
                  </a:moveTo>
                  <a:cubicBezTo>
                    <a:pt x="67818" y="52135"/>
                    <a:pt x="52636" y="67172"/>
                    <a:pt x="33909" y="67172"/>
                  </a:cubicBezTo>
                  <a:cubicBezTo>
                    <a:pt x="15182" y="67172"/>
                    <a:pt x="0" y="52135"/>
                    <a:pt x="0" y="33586"/>
                  </a:cubicBezTo>
                  <a:cubicBezTo>
                    <a:pt x="0" y="15037"/>
                    <a:pt x="15182" y="0"/>
                    <a:pt x="33909" y="0"/>
                  </a:cubicBezTo>
                  <a:cubicBezTo>
                    <a:pt x="52636" y="0"/>
                    <a:pt x="67818" y="15037"/>
                    <a:pt x="67818" y="33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pic>
        <p:nvPicPr>
          <p:cNvPr id="38" name="Контейнер за картина 37" descr="Картина, която съдържа Човешко лице, на закрито, дрехи, чове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E14CC382-74C6-9958-A9EE-8102B81D99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7707"/>
          <a:stretch>
            <a:fillRect/>
          </a:stretch>
        </p:blipFill>
        <p:spPr>
          <a:xfrm>
            <a:off x="21287" y="1081408"/>
            <a:ext cx="4482702" cy="3517375"/>
          </a:xfrm>
        </p:spPr>
      </p:pic>
    </p:spTree>
    <p:extLst>
      <p:ext uri="{BB962C8B-B14F-4D97-AF65-F5344CB8AC3E}">
        <p14:creationId xmlns:p14="http://schemas.microsoft.com/office/powerpoint/2010/main" val="25735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313D53"/>
      </a:dk2>
      <a:lt2>
        <a:srgbClr val="E7E6E6"/>
      </a:lt2>
      <a:accent1>
        <a:srgbClr val="CF212A"/>
      </a:accent1>
      <a:accent2>
        <a:srgbClr val="5E2E8F"/>
      </a:accent2>
      <a:accent3>
        <a:srgbClr val="92D050"/>
      </a:accent3>
      <a:accent4>
        <a:srgbClr val="77E1C3"/>
      </a:accent4>
      <a:accent5>
        <a:srgbClr val="9F61F1"/>
      </a:accent5>
      <a:accent6>
        <a:srgbClr val="0DB1F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1104</Words>
  <Application>Microsoft Office PowerPoint</Application>
  <PresentationFormat>Широк екран</PresentationFormat>
  <Paragraphs>89</Paragraphs>
  <Slides>21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Montserrat</vt:lpstr>
      <vt:lpstr>Open Sans</vt:lpstr>
      <vt:lpstr>Times New Roman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SlideEgg</dc:creator>
  <cp:lastModifiedBy>Марияна Б. Георгиева</cp:lastModifiedBy>
  <cp:revision>240</cp:revision>
  <dcterms:created xsi:type="dcterms:W3CDTF">2023-01-02T01:16:19Z</dcterms:created>
  <dcterms:modified xsi:type="dcterms:W3CDTF">2025-05-21T12:43:30Z</dcterms:modified>
</cp:coreProperties>
</file>